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openxmlformats.org/officeDocument/2006/relationships/custom-properties" Target="docProps/custom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56" r:id="rId4"/>
    <p:sldMasterId id="2147483866" r:id="rId5"/>
    <p:sldMasterId id="2147483885" r:id="rId6"/>
    <p:sldMasterId id="2147483897" r:id="rId7"/>
  </p:sldMasterIdLst>
  <p:notesMasterIdLst>
    <p:notesMasterId r:id="rId22"/>
  </p:notesMasterIdLst>
  <p:handoutMasterIdLst>
    <p:handoutMasterId r:id="rId23"/>
  </p:handoutMasterIdLst>
  <p:sldIdLst>
    <p:sldId id="1341" r:id="rId8"/>
    <p:sldId id="1365" r:id="rId9"/>
    <p:sldId id="1377" r:id="rId10"/>
    <p:sldId id="1385" r:id="rId11"/>
    <p:sldId id="1386" r:id="rId12"/>
    <p:sldId id="1387" r:id="rId13"/>
    <p:sldId id="1378" r:id="rId14"/>
    <p:sldId id="1382" r:id="rId15"/>
    <p:sldId id="1383" r:id="rId16"/>
    <p:sldId id="1388" r:id="rId17"/>
    <p:sldId id="1389" r:id="rId18"/>
    <p:sldId id="313" r:id="rId19"/>
    <p:sldId id="1384" r:id="rId20"/>
    <p:sldId id="1356" r:id="rId21"/>
  </p:sldIdLst>
  <p:sldSz cx="14630400" cy="8229600"/>
  <p:notesSz cx="6858000" cy="9144000"/>
  <p:defaultTextStyle>
    <a:defPPr>
      <a:defRPr lang="en-US"/>
    </a:defPPr>
    <a:lvl1pPr marL="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1pPr>
    <a:lvl2pPr marL="54864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2pPr>
    <a:lvl3pPr marL="109728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3pPr>
    <a:lvl4pPr marL="164592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4pPr>
    <a:lvl5pPr marL="219456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5pPr>
    <a:lvl6pPr marL="274320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6pPr>
    <a:lvl7pPr marL="329184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7pPr>
    <a:lvl8pPr marL="384048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8pPr>
    <a:lvl9pPr marL="438912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ED06345D-B75D-4E36-BB66-654D28931239}">
          <p14:sldIdLst>
            <p14:sldId id="1341"/>
            <p14:sldId id="1365"/>
            <p14:sldId id="1377"/>
            <p14:sldId id="1385"/>
            <p14:sldId id="1386"/>
            <p14:sldId id="1387"/>
            <p14:sldId id="1378"/>
            <p14:sldId id="1382"/>
            <p14:sldId id="1383"/>
            <p14:sldId id="1388"/>
            <p14:sldId id="1389"/>
            <p14:sldId id="313"/>
            <p14:sldId id="1384"/>
            <p14:sldId id="135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296" userDrawn="1">
          <p15:clr>
            <a:srgbClr val="A4A3A4"/>
          </p15:clr>
        </p15:guide>
        <p15:guide id="2" pos="693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luse, Blake D" initials="KBD" lastIdx="8" clrIdx="0">
    <p:extLst>
      <p:ext uri="{19B8F6BF-5375-455C-9EA6-DF929625EA0E}">
        <p15:presenceInfo xmlns:p15="http://schemas.microsoft.com/office/powerpoint/2012/main" userId="S::blake.kluse@pnnl.gov::66ab20a6-95a4-4cd8-bae1-8ac0e4c03c0e" providerId="AD"/>
      </p:ext>
    </p:extLst>
  </p:cmAuthor>
  <p:cmAuthor id="2" name="Stephen J. Young" initials="SJY" lastIdx="7" clrIdx="1">
    <p:extLst>
      <p:ext uri="{19B8F6BF-5375-455C-9EA6-DF929625EA0E}">
        <p15:presenceInfo xmlns:p15="http://schemas.microsoft.com/office/powerpoint/2012/main" userId="Stephen J. Young" providerId="None"/>
      </p:ext>
    </p:extLst>
  </p:cmAuthor>
  <p:cmAuthor id="3" name="Gosink, Luke" initials="GL" lastIdx="1" clrIdx="2">
    <p:extLst>
      <p:ext uri="{19B8F6BF-5375-455C-9EA6-DF929625EA0E}">
        <p15:presenceInfo xmlns:p15="http://schemas.microsoft.com/office/powerpoint/2012/main" userId="S::luke.gosink@pnnl.gov::f9016b4f-38ba-40cd-bfdd-4207b8c5786e" providerId="AD"/>
      </p:ext>
    </p:extLst>
  </p:cmAuthor>
  <p:cmAuthor id="4" name="Smith, Karen S" initials="SKS" lastIdx="17" clrIdx="3">
    <p:extLst>
      <p:ext uri="{19B8F6BF-5375-455C-9EA6-DF929625EA0E}">
        <p15:presenceInfo xmlns:p15="http://schemas.microsoft.com/office/powerpoint/2012/main" userId="S::Karen.Smith@pnnl.gov::218a17dd-f03d-4f29-9c5b-e0a396ee485c" providerId="AD"/>
      </p:ext>
    </p:extLst>
  </p:cmAuthor>
  <p:cmAuthor id="5" name="Tuor, Aaron R" initials="TAR" lastIdx="1" clrIdx="4">
    <p:extLst>
      <p:ext uri="{19B8F6BF-5375-455C-9EA6-DF929625EA0E}">
        <p15:presenceInfo xmlns:p15="http://schemas.microsoft.com/office/powerpoint/2012/main" userId="S::aaron.tuor@pnnl.gov::465ba38a-2e68-4701-a295-8544976f2e7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86CD"/>
    <a:srgbClr val="D9D9D9"/>
    <a:srgbClr val="FFC000"/>
    <a:srgbClr val="C483CF"/>
    <a:srgbClr val="A63F1E"/>
    <a:srgbClr val="00AFEF"/>
    <a:srgbClr val="C37FCF"/>
    <a:srgbClr val="00ADED"/>
    <a:srgbClr val="FFC785"/>
    <a:srgbClr val="83D9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BA7FFAC-AA59-4DE7-8A84-B8B999CAC455}" v="73" dt="2022-04-08T18:55:41.08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2428" autoAdjust="0"/>
  </p:normalViewPr>
  <p:slideViewPr>
    <p:cSldViewPr snapToGrid="0">
      <p:cViewPr varScale="1">
        <p:scale>
          <a:sx n="67" d="100"/>
          <a:sy n="67" d="100"/>
        </p:scale>
        <p:origin x="751" y="53"/>
      </p:cViewPr>
      <p:guideLst>
        <p:guide orient="horz" pos="1296"/>
        <p:guide pos="6936"/>
      </p:guideLst>
    </p:cSldViewPr>
  </p:slideViewPr>
  <p:notesTextViewPr>
    <p:cViewPr>
      <p:scale>
        <a:sx n="150" d="100"/>
        <a:sy n="150" d="100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4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24" Type="http://schemas.openxmlformats.org/officeDocument/2006/relationships/commentAuthors" Target="commentAuthor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handoutMaster" Target="handoutMasters/handoutMaster1.xml"/><Relationship Id="rId28" Type="http://schemas.openxmlformats.org/officeDocument/2006/relationships/tableStyles" Target="tableStyles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notesMaster" Target="notesMasters/notesMaster1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rgona, Jan" userId="8107277a-43fb-42e1-8aa0-684adf187181" providerId="ADAL" clId="{3DC12640-B388-4F2F-A615-337EFCE47BE0}"/>
    <pc:docChg chg="undo custSel addSld delSld modSld sldOrd modSection">
      <pc:chgData name="Drgona, Jan" userId="8107277a-43fb-42e1-8aa0-684adf187181" providerId="ADAL" clId="{3DC12640-B388-4F2F-A615-337EFCE47BE0}" dt="2021-10-18T20:52:08.765" v="2387" actId="20577"/>
      <pc:docMkLst>
        <pc:docMk/>
      </pc:docMkLst>
      <pc:sldChg chg="addSp delSp modSp mod">
        <pc:chgData name="Drgona, Jan" userId="8107277a-43fb-42e1-8aa0-684adf187181" providerId="ADAL" clId="{3DC12640-B388-4F2F-A615-337EFCE47BE0}" dt="2021-10-18T18:26:46.962" v="1375" actId="1037"/>
        <pc:sldMkLst>
          <pc:docMk/>
          <pc:sldMk cId="2039675572" sldId="313"/>
        </pc:sldMkLst>
        <pc:spChg chg="del">
          <ac:chgData name="Drgona, Jan" userId="8107277a-43fb-42e1-8aa0-684adf187181" providerId="ADAL" clId="{3DC12640-B388-4F2F-A615-337EFCE47BE0}" dt="2021-10-15T22:47:17.205" v="29" actId="478"/>
          <ac:spMkLst>
            <pc:docMk/>
            <pc:sldMk cId="2039675572" sldId="313"/>
            <ac:spMk id="13" creationId="{64406DCC-1C76-44CE-A5EE-2A80CDFC6EF6}"/>
          </ac:spMkLst>
        </pc:spChg>
        <pc:spChg chg="add mod">
          <ac:chgData name="Drgona, Jan" userId="8107277a-43fb-42e1-8aa0-684adf187181" providerId="ADAL" clId="{3DC12640-B388-4F2F-A615-337EFCE47BE0}" dt="2021-10-18T18:26:13.784" v="1329" actId="1076"/>
          <ac:spMkLst>
            <pc:docMk/>
            <pc:sldMk cId="2039675572" sldId="313"/>
            <ac:spMk id="13" creationId="{889ED73D-54B2-4555-BDA0-B84F0E6E24DE}"/>
          </ac:spMkLst>
        </pc:spChg>
        <pc:picChg chg="mod">
          <ac:chgData name="Drgona, Jan" userId="8107277a-43fb-42e1-8aa0-684adf187181" providerId="ADAL" clId="{3DC12640-B388-4F2F-A615-337EFCE47BE0}" dt="2021-10-18T18:26:39.288" v="1369" actId="1037"/>
          <ac:picMkLst>
            <pc:docMk/>
            <pc:sldMk cId="2039675572" sldId="313"/>
            <ac:picMk id="15" creationId="{C34817A2-18EB-4AEA-B81C-BB58C02243A5}"/>
          </ac:picMkLst>
        </pc:picChg>
        <pc:picChg chg="mod">
          <ac:chgData name="Drgona, Jan" userId="8107277a-43fb-42e1-8aa0-684adf187181" providerId="ADAL" clId="{3DC12640-B388-4F2F-A615-337EFCE47BE0}" dt="2021-10-18T18:26:46.962" v="1375" actId="1037"/>
          <ac:picMkLst>
            <pc:docMk/>
            <pc:sldMk cId="2039675572" sldId="313"/>
            <ac:picMk id="17" creationId="{481130C4-0226-4A77-A630-0BDE74AD663F}"/>
          </ac:picMkLst>
        </pc:picChg>
      </pc:sldChg>
      <pc:sldChg chg="del">
        <pc:chgData name="Drgona, Jan" userId="8107277a-43fb-42e1-8aa0-684adf187181" providerId="ADAL" clId="{3DC12640-B388-4F2F-A615-337EFCE47BE0}" dt="2021-10-15T22:45:40.787" v="1" actId="47"/>
        <pc:sldMkLst>
          <pc:docMk/>
          <pc:sldMk cId="2596002032" sldId="843"/>
        </pc:sldMkLst>
      </pc:sldChg>
      <pc:sldChg chg="del">
        <pc:chgData name="Drgona, Jan" userId="8107277a-43fb-42e1-8aa0-684adf187181" providerId="ADAL" clId="{3DC12640-B388-4F2F-A615-337EFCE47BE0}" dt="2021-10-15T22:45:38.468" v="0" actId="47"/>
        <pc:sldMkLst>
          <pc:docMk/>
          <pc:sldMk cId="3345801536" sldId="844"/>
        </pc:sldMkLst>
      </pc:sldChg>
      <pc:sldChg chg="delSp modSp mod">
        <pc:chgData name="Drgona, Jan" userId="8107277a-43fb-42e1-8aa0-684adf187181" providerId="ADAL" clId="{3DC12640-B388-4F2F-A615-337EFCE47BE0}" dt="2021-10-18T20:52:08.765" v="2387" actId="20577"/>
        <pc:sldMkLst>
          <pc:docMk/>
          <pc:sldMk cId="3352632306" sldId="1341"/>
        </pc:sldMkLst>
        <pc:spChg chg="mod">
          <ac:chgData name="Drgona, Jan" userId="8107277a-43fb-42e1-8aa0-684adf187181" providerId="ADAL" clId="{3DC12640-B388-4F2F-A615-337EFCE47BE0}" dt="2021-10-15T22:51:02.141" v="170" actId="14100"/>
          <ac:spMkLst>
            <pc:docMk/>
            <pc:sldMk cId="3352632306" sldId="1341"/>
            <ac:spMk id="2" creationId="{4F8BEF58-0449-9846-A5A2-D55961FE0885}"/>
          </ac:spMkLst>
        </pc:spChg>
        <pc:spChg chg="mod">
          <ac:chgData name="Drgona, Jan" userId="8107277a-43fb-42e1-8aa0-684adf187181" providerId="ADAL" clId="{3DC12640-B388-4F2F-A615-337EFCE47BE0}" dt="2021-10-15T22:51:24.315" v="191" actId="1076"/>
          <ac:spMkLst>
            <pc:docMk/>
            <pc:sldMk cId="3352632306" sldId="1341"/>
            <ac:spMk id="3" creationId="{19E1D2E7-9C1F-2A4D-860E-ABC301F304F7}"/>
          </ac:spMkLst>
        </pc:spChg>
        <pc:spChg chg="mod">
          <ac:chgData name="Drgona, Jan" userId="8107277a-43fb-42e1-8aa0-684adf187181" providerId="ADAL" clId="{3DC12640-B388-4F2F-A615-337EFCE47BE0}" dt="2021-10-18T20:52:08.765" v="2387" actId="20577"/>
          <ac:spMkLst>
            <pc:docMk/>
            <pc:sldMk cId="3352632306" sldId="1341"/>
            <ac:spMk id="8" creationId="{33F60979-F64F-4447-B32B-860CD24F32E3}"/>
          </ac:spMkLst>
        </pc:spChg>
        <pc:spChg chg="del">
          <ac:chgData name="Drgona, Jan" userId="8107277a-43fb-42e1-8aa0-684adf187181" providerId="ADAL" clId="{3DC12640-B388-4F2F-A615-337EFCE47BE0}" dt="2021-10-15T22:51:19.160" v="190" actId="478"/>
          <ac:spMkLst>
            <pc:docMk/>
            <pc:sldMk cId="3352632306" sldId="1341"/>
            <ac:spMk id="9" creationId="{40189DC5-89FC-4B73-ADAF-80B06873D388}"/>
          </ac:spMkLst>
        </pc:spChg>
      </pc:sldChg>
      <pc:sldChg chg="delSp modSp mod">
        <pc:chgData name="Drgona, Jan" userId="8107277a-43fb-42e1-8aa0-684adf187181" providerId="ADAL" clId="{3DC12640-B388-4F2F-A615-337EFCE47BE0}" dt="2021-10-18T20:27:47.851" v="2328" actId="1035"/>
        <pc:sldMkLst>
          <pc:docMk/>
          <pc:sldMk cId="4252329399" sldId="1356"/>
        </pc:sldMkLst>
        <pc:spChg chg="mod">
          <ac:chgData name="Drgona, Jan" userId="8107277a-43fb-42e1-8aa0-684adf187181" providerId="ADAL" clId="{3DC12640-B388-4F2F-A615-337EFCE47BE0}" dt="2021-10-18T20:27:47.851" v="2328" actId="1035"/>
          <ac:spMkLst>
            <pc:docMk/>
            <pc:sldMk cId="4252329399" sldId="1356"/>
            <ac:spMk id="20" creationId="{480316BE-FCFC-423D-B7EA-944CDF62E4CA}"/>
          </ac:spMkLst>
        </pc:spChg>
        <pc:picChg chg="del">
          <ac:chgData name="Drgona, Jan" userId="8107277a-43fb-42e1-8aa0-684adf187181" providerId="ADAL" clId="{3DC12640-B388-4F2F-A615-337EFCE47BE0}" dt="2021-10-15T22:47:32.131" v="45" actId="478"/>
          <ac:picMkLst>
            <pc:docMk/>
            <pc:sldMk cId="4252329399" sldId="1356"/>
            <ac:picMk id="10" creationId="{01724C4C-DE19-478E-8928-9F77EC5F7977}"/>
          </ac:picMkLst>
        </pc:picChg>
        <pc:picChg chg="mod">
          <ac:chgData name="Drgona, Jan" userId="8107277a-43fb-42e1-8aa0-684adf187181" providerId="ADAL" clId="{3DC12640-B388-4F2F-A615-337EFCE47BE0}" dt="2021-10-18T20:27:44.306" v="2319" actId="1036"/>
          <ac:picMkLst>
            <pc:docMk/>
            <pc:sldMk cId="4252329399" sldId="1356"/>
            <ac:picMk id="19" creationId="{6145FD2C-E1E8-46C4-AACE-41640B23BABE}"/>
          </ac:picMkLst>
        </pc:picChg>
      </pc:sldChg>
      <pc:sldChg chg="modSp mod">
        <pc:chgData name="Drgona, Jan" userId="8107277a-43fb-42e1-8aa0-684adf187181" providerId="ADAL" clId="{3DC12640-B388-4F2F-A615-337EFCE47BE0}" dt="2021-10-18T20:28:58.809" v="2339" actId="20577"/>
        <pc:sldMkLst>
          <pc:docMk/>
          <pc:sldMk cId="2105521208" sldId="1365"/>
        </pc:sldMkLst>
        <pc:spChg chg="mod">
          <ac:chgData name="Drgona, Jan" userId="8107277a-43fb-42e1-8aa0-684adf187181" providerId="ADAL" clId="{3DC12640-B388-4F2F-A615-337EFCE47BE0}" dt="2021-10-15T22:45:58.159" v="25" actId="20577"/>
          <ac:spMkLst>
            <pc:docMk/>
            <pc:sldMk cId="2105521208" sldId="1365"/>
            <ac:spMk id="3" creationId="{197A2C1E-732E-2642-828B-325A79D6560F}"/>
          </ac:spMkLst>
        </pc:spChg>
        <pc:spChg chg="mod">
          <ac:chgData name="Drgona, Jan" userId="8107277a-43fb-42e1-8aa0-684adf187181" providerId="ADAL" clId="{3DC12640-B388-4F2F-A615-337EFCE47BE0}" dt="2021-10-18T20:28:58.809" v="2339" actId="20577"/>
          <ac:spMkLst>
            <pc:docMk/>
            <pc:sldMk cId="2105521208" sldId="1365"/>
            <ac:spMk id="4" creationId="{179DC475-5F84-0745-9559-0BA6329C7E88}"/>
          </ac:spMkLst>
        </pc:spChg>
        <pc:picChg chg="mod modCrop">
          <ac:chgData name="Drgona, Jan" userId="8107277a-43fb-42e1-8aa0-684adf187181" providerId="ADAL" clId="{3DC12640-B388-4F2F-A615-337EFCE47BE0}" dt="2021-10-15T22:54:37.050" v="253" actId="1076"/>
          <ac:picMkLst>
            <pc:docMk/>
            <pc:sldMk cId="2105521208" sldId="1365"/>
            <ac:picMk id="6" creationId="{FE0AD976-CE66-48F8-A71A-2188A569AB58}"/>
          </ac:picMkLst>
        </pc:picChg>
      </pc:sldChg>
      <pc:sldChg chg="addSp delSp modSp mod ord modNotesTx">
        <pc:chgData name="Drgona, Jan" userId="8107277a-43fb-42e1-8aa0-684adf187181" providerId="ADAL" clId="{3DC12640-B388-4F2F-A615-337EFCE47BE0}" dt="2021-10-18T18:53:16.623" v="2278" actId="20577"/>
        <pc:sldMkLst>
          <pc:docMk/>
          <pc:sldMk cId="137687029" sldId="1367"/>
        </pc:sldMkLst>
        <pc:spChg chg="mod">
          <ac:chgData name="Drgona, Jan" userId="8107277a-43fb-42e1-8aa0-684adf187181" providerId="ADAL" clId="{3DC12640-B388-4F2F-A615-337EFCE47BE0}" dt="2021-10-18T18:53:16.623" v="2278" actId="20577"/>
          <ac:spMkLst>
            <pc:docMk/>
            <pc:sldMk cId="137687029" sldId="1367"/>
            <ac:spMk id="3" creationId="{08F7E507-4A5A-4BA1-A2F7-084320CF566A}"/>
          </ac:spMkLst>
        </pc:spChg>
        <pc:spChg chg="del">
          <ac:chgData name="Drgona, Jan" userId="8107277a-43fb-42e1-8aa0-684adf187181" providerId="ADAL" clId="{3DC12640-B388-4F2F-A615-337EFCE47BE0}" dt="2021-10-15T22:55:32.579" v="254" actId="478"/>
          <ac:spMkLst>
            <pc:docMk/>
            <pc:sldMk cId="137687029" sldId="1367"/>
            <ac:spMk id="5" creationId="{B9EDD568-6845-41D1-BD13-FE115DE15F40}"/>
          </ac:spMkLst>
        </pc:spChg>
        <pc:spChg chg="mod">
          <ac:chgData name="Drgona, Jan" userId="8107277a-43fb-42e1-8aa0-684adf187181" providerId="ADAL" clId="{3DC12640-B388-4F2F-A615-337EFCE47BE0}" dt="2021-10-18T18:45:24.425" v="1809" actId="113"/>
          <ac:spMkLst>
            <pc:docMk/>
            <pc:sldMk cId="137687029" sldId="1367"/>
            <ac:spMk id="17" creationId="{BA201AFD-886B-4F6E-B59E-7B5F3915DD2F}"/>
          </ac:spMkLst>
        </pc:spChg>
        <pc:spChg chg="mod">
          <ac:chgData name="Drgona, Jan" userId="8107277a-43fb-42e1-8aa0-684adf187181" providerId="ADAL" clId="{3DC12640-B388-4F2F-A615-337EFCE47BE0}" dt="2021-10-18T18:48:09.686" v="2063" actId="1076"/>
          <ac:spMkLst>
            <pc:docMk/>
            <pc:sldMk cId="137687029" sldId="1367"/>
            <ac:spMk id="18" creationId="{88215888-D946-488C-8BF8-E2402E14AB52}"/>
          </ac:spMkLst>
        </pc:spChg>
        <pc:spChg chg="add mod">
          <ac:chgData name="Drgona, Jan" userId="8107277a-43fb-42e1-8aa0-684adf187181" providerId="ADAL" clId="{3DC12640-B388-4F2F-A615-337EFCE47BE0}" dt="2021-10-18T18:50:08.721" v="2103" actId="1035"/>
          <ac:spMkLst>
            <pc:docMk/>
            <pc:sldMk cId="137687029" sldId="1367"/>
            <ac:spMk id="25" creationId="{C0646DC4-F7FE-4FE5-8602-772CA84FEE25}"/>
          </ac:spMkLst>
        </pc:spChg>
        <pc:spChg chg="add mod">
          <ac:chgData name="Drgona, Jan" userId="8107277a-43fb-42e1-8aa0-684adf187181" providerId="ADAL" clId="{3DC12640-B388-4F2F-A615-337EFCE47BE0}" dt="2021-10-18T18:51:21.846" v="2209"/>
          <ac:spMkLst>
            <pc:docMk/>
            <pc:sldMk cId="137687029" sldId="1367"/>
            <ac:spMk id="30" creationId="{A7E39F82-B72C-4113-A360-8AE3185F8179}"/>
          </ac:spMkLst>
        </pc:spChg>
        <pc:picChg chg="add mod">
          <ac:chgData name="Drgona, Jan" userId="8107277a-43fb-42e1-8aa0-684adf187181" providerId="ADAL" clId="{3DC12640-B388-4F2F-A615-337EFCE47BE0}" dt="2021-10-18T18:51:54.466" v="2240" actId="14100"/>
          <ac:picMkLst>
            <pc:docMk/>
            <pc:sldMk cId="137687029" sldId="1367"/>
            <ac:picMk id="5" creationId="{6C0C8C0A-8F69-44C7-AF31-B72837E70972}"/>
          </ac:picMkLst>
        </pc:picChg>
        <pc:picChg chg="del">
          <ac:chgData name="Drgona, Jan" userId="8107277a-43fb-42e1-8aa0-684adf187181" providerId="ADAL" clId="{3DC12640-B388-4F2F-A615-337EFCE47BE0}" dt="2021-10-18T18:35:12.794" v="1447" actId="478"/>
          <ac:picMkLst>
            <pc:docMk/>
            <pc:sldMk cId="137687029" sldId="1367"/>
            <ac:picMk id="6" creationId="{5834A69A-C9D5-4A63-9506-CE2EDA7255D5}"/>
          </ac:picMkLst>
        </pc:picChg>
        <pc:picChg chg="del">
          <ac:chgData name="Drgona, Jan" userId="8107277a-43fb-42e1-8aa0-684adf187181" providerId="ADAL" clId="{3DC12640-B388-4F2F-A615-337EFCE47BE0}" dt="2021-10-18T18:35:11.192" v="1446" actId="478"/>
          <ac:picMkLst>
            <pc:docMk/>
            <pc:sldMk cId="137687029" sldId="1367"/>
            <ac:picMk id="7" creationId="{BCF56484-DA65-4383-9BFF-62905EC55688}"/>
          </ac:picMkLst>
        </pc:picChg>
        <pc:picChg chg="del mod">
          <ac:chgData name="Drgona, Jan" userId="8107277a-43fb-42e1-8aa0-684adf187181" providerId="ADAL" clId="{3DC12640-B388-4F2F-A615-337EFCE47BE0}" dt="2021-10-18T18:37:02.952" v="1603" actId="478"/>
          <ac:picMkLst>
            <pc:docMk/>
            <pc:sldMk cId="137687029" sldId="1367"/>
            <ac:picMk id="8" creationId="{A590ABED-EDBC-4B5B-A8DD-A27BCC4431C8}"/>
          </ac:picMkLst>
        </pc:picChg>
        <pc:picChg chg="mod">
          <ac:chgData name="Drgona, Jan" userId="8107277a-43fb-42e1-8aa0-684adf187181" providerId="ADAL" clId="{3DC12640-B388-4F2F-A615-337EFCE47BE0}" dt="2021-10-18T18:51:37.301" v="2223" actId="1035"/>
          <ac:picMkLst>
            <pc:docMk/>
            <pc:sldMk cId="137687029" sldId="1367"/>
            <ac:picMk id="9" creationId="{3F0B4DCD-0AE6-4D20-9019-156CA252D4BD}"/>
          </ac:picMkLst>
        </pc:picChg>
        <pc:picChg chg="del">
          <ac:chgData name="Drgona, Jan" userId="8107277a-43fb-42e1-8aa0-684adf187181" providerId="ADAL" clId="{3DC12640-B388-4F2F-A615-337EFCE47BE0}" dt="2021-10-18T18:36:42.140" v="1504" actId="478"/>
          <ac:picMkLst>
            <pc:docMk/>
            <pc:sldMk cId="137687029" sldId="1367"/>
            <ac:picMk id="10" creationId="{4B0712E7-F0C4-4347-A3D2-386772122475}"/>
          </ac:picMkLst>
        </pc:picChg>
        <pc:picChg chg="del mod">
          <ac:chgData name="Drgona, Jan" userId="8107277a-43fb-42e1-8aa0-684adf187181" providerId="ADAL" clId="{3DC12640-B388-4F2F-A615-337EFCE47BE0}" dt="2021-10-18T18:44:02.789" v="1635" actId="478"/>
          <ac:picMkLst>
            <pc:docMk/>
            <pc:sldMk cId="137687029" sldId="1367"/>
            <ac:picMk id="11" creationId="{ED4F133A-02DB-4D93-853F-B79AC6B2B8C9}"/>
          </ac:picMkLst>
        </pc:picChg>
        <pc:picChg chg="del mod">
          <ac:chgData name="Drgona, Jan" userId="8107277a-43fb-42e1-8aa0-684adf187181" providerId="ADAL" clId="{3DC12640-B388-4F2F-A615-337EFCE47BE0}" dt="2021-10-18T18:44:04.487" v="1637" actId="478"/>
          <ac:picMkLst>
            <pc:docMk/>
            <pc:sldMk cId="137687029" sldId="1367"/>
            <ac:picMk id="12" creationId="{6B2D70D5-8745-4860-B534-B002764D1344}"/>
          </ac:picMkLst>
        </pc:picChg>
        <pc:picChg chg="del mod">
          <ac:chgData name="Drgona, Jan" userId="8107277a-43fb-42e1-8aa0-684adf187181" providerId="ADAL" clId="{3DC12640-B388-4F2F-A615-337EFCE47BE0}" dt="2021-10-18T18:44:05.183" v="1638" actId="478"/>
          <ac:picMkLst>
            <pc:docMk/>
            <pc:sldMk cId="137687029" sldId="1367"/>
            <ac:picMk id="13" creationId="{C01BF6CC-ADC2-45CE-8D44-5C5BCD8AADC2}"/>
          </ac:picMkLst>
        </pc:picChg>
        <pc:picChg chg="del mod">
          <ac:chgData name="Drgona, Jan" userId="8107277a-43fb-42e1-8aa0-684adf187181" providerId="ADAL" clId="{3DC12640-B388-4F2F-A615-337EFCE47BE0}" dt="2021-10-18T18:44:03.526" v="1636" actId="478"/>
          <ac:picMkLst>
            <pc:docMk/>
            <pc:sldMk cId="137687029" sldId="1367"/>
            <ac:picMk id="15" creationId="{01844471-22C0-40BC-9811-903F671336B4}"/>
          </ac:picMkLst>
        </pc:picChg>
        <pc:picChg chg="del mod">
          <ac:chgData name="Drgona, Jan" userId="8107277a-43fb-42e1-8aa0-684adf187181" providerId="ADAL" clId="{3DC12640-B388-4F2F-A615-337EFCE47BE0}" dt="2021-10-18T18:43:26.806" v="1627" actId="478"/>
          <ac:picMkLst>
            <pc:docMk/>
            <pc:sldMk cId="137687029" sldId="1367"/>
            <ac:picMk id="16" creationId="{324BBD06-45D0-4A1D-8383-D18A015ED506}"/>
          </ac:picMkLst>
        </pc:picChg>
        <pc:picChg chg="add mod">
          <ac:chgData name="Drgona, Jan" userId="8107277a-43fb-42e1-8aa0-684adf187181" providerId="ADAL" clId="{3DC12640-B388-4F2F-A615-337EFCE47BE0}" dt="2021-10-18T18:51:59.984" v="2246" actId="1035"/>
          <ac:picMkLst>
            <pc:docMk/>
            <pc:sldMk cId="137687029" sldId="1367"/>
            <ac:picMk id="19" creationId="{221A70B4-BF31-4AC6-BA41-237E706A2BB1}"/>
          </ac:picMkLst>
        </pc:picChg>
        <pc:picChg chg="add mod modCrop">
          <ac:chgData name="Drgona, Jan" userId="8107277a-43fb-42e1-8aa0-684adf187181" providerId="ADAL" clId="{3DC12640-B388-4F2F-A615-337EFCE47BE0}" dt="2021-10-18T18:51:37.301" v="2223" actId="1035"/>
          <ac:picMkLst>
            <pc:docMk/>
            <pc:sldMk cId="137687029" sldId="1367"/>
            <ac:picMk id="21" creationId="{37EC8897-2DC2-4E7A-9989-E6EB737E6075}"/>
          </ac:picMkLst>
        </pc:picChg>
        <pc:picChg chg="add mod">
          <ac:chgData name="Drgona, Jan" userId="8107277a-43fb-42e1-8aa0-684adf187181" providerId="ADAL" clId="{3DC12640-B388-4F2F-A615-337EFCE47BE0}" dt="2021-10-18T18:52:06.958" v="2247" actId="14100"/>
          <ac:picMkLst>
            <pc:docMk/>
            <pc:sldMk cId="137687029" sldId="1367"/>
            <ac:picMk id="23" creationId="{8A73F400-7859-4783-8D8D-0101ED80BABC}"/>
          </ac:picMkLst>
        </pc:picChg>
        <pc:picChg chg="add mod">
          <ac:chgData name="Drgona, Jan" userId="8107277a-43fb-42e1-8aa0-684adf187181" providerId="ADAL" clId="{3DC12640-B388-4F2F-A615-337EFCE47BE0}" dt="2021-10-18T18:51:37.301" v="2223" actId="1035"/>
          <ac:picMkLst>
            <pc:docMk/>
            <pc:sldMk cId="137687029" sldId="1367"/>
            <ac:picMk id="27" creationId="{53388F3E-AB3B-4CE2-B0D3-6EC4E0300072}"/>
          </ac:picMkLst>
        </pc:picChg>
        <pc:picChg chg="add del">
          <ac:chgData name="Drgona, Jan" userId="8107277a-43fb-42e1-8aa0-684adf187181" providerId="ADAL" clId="{3DC12640-B388-4F2F-A615-337EFCE47BE0}" dt="2021-10-18T18:51:15.843" v="2208" actId="22"/>
          <ac:picMkLst>
            <pc:docMk/>
            <pc:sldMk cId="137687029" sldId="1367"/>
            <ac:picMk id="29" creationId="{E7CE964B-E6DA-48AB-8F6A-FCB43EFB16A1}"/>
          </ac:picMkLst>
        </pc:picChg>
      </pc:sldChg>
      <pc:sldChg chg="del">
        <pc:chgData name="Drgona, Jan" userId="8107277a-43fb-42e1-8aa0-684adf187181" providerId="ADAL" clId="{3DC12640-B388-4F2F-A615-337EFCE47BE0}" dt="2021-10-15T22:45:45.932" v="3" actId="47"/>
        <pc:sldMkLst>
          <pc:docMk/>
          <pc:sldMk cId="3598936704" sldId="1372"/>
        </pc:sldMkLst>
      </pc:sldChg>
      <pc:sldChg chg="del">
        <pc:chgData name="Drgona, Jan" userId="8107277a-43fb-42e1-8aa0-684adf187181" providerId="ADAL" clId="{3DC12640-B388-4F2F-A615-337EFCE47BE0}" dt="2021-10-18T01:16:29.698" v="289" actId="47"/>
        <pc:sldMkLst>
          <pc:docMk/>
          <pc:sldMk cId="3786039445" sldId="1375"/>
        </pc:sldMkLst>
      </pc:sldChg>
      <pc:sldChg chg="del">
        <pc:chgData name="Drgona, Jan" userId="8107277a-43fb-42e1-8aa0-684adf187181" providerId="ADAL" clId="{3DC12640-B388-4F2F-A615-337EFCE47BE0}" dt="2021-10-15T22:45:38.468" v="0" actId="47"/>
        <pc:sldMkLst>
          <pc:docMk/>
          <pc:sldMk cId="4018670800" sldId="1376"/>
        </pc:sldMkLst>
      </pc:sldChg>
      <pc:sldChg chg="addSp delSp modSp mod">
        <pc:chgData name="Drgona, Jan" userId="8107277a-43fb-42e1-8aa0-684adf187181" providerId="ADAL" clId="{3DC12640-B388-4F2F-A615-337EFCE47BE0}" dt="2021-10-18T20:31:02.853" v="2375" actId="20577"/>
        <pc:sldMkLst>
          <pc:docMk/>
          <pc:sldMk cId="1728130059" sldId="1377"/>
        </pc:sldMkLst>
        <pc:spChg chg="mod">
          <ac:chgData name="Drgona, Jan" userId="8107277a-43fb-42e1-8aa0-684adf187181" providerId="ADAL" clId="{3DC12640-B388-4F2F-A615-337EFCE47BE0}" dt="2021-10-18T18:03:20.449" v="968" actId="14100"/>
          <ac:spMkLst>
            <pc:docMk/>
            <pc:sldMk cId="1728130059" sldId="1377"/>
            <ac:spMk id="3" creationId="{20F6B66B-4A5F-4E2D-B068-8FA0D55B0E43}"/>
          </ac:spMkLst>
        </pc:spChg>
        <pc:spChg chg="del">
          <ac:chgData name="Drgona, Jan" userId="8107277a-43fb-42e1-8aa0-684adf187181" providerId="ADAL" clId="{3DC12640-B388-4F2F-A615-337EFCE47BE0}" dt="2021-10-18T01:23:55.147" v="391" actId="478"/>
          <ac:spMkLst>
            <pc:docMk/>
            <pc:sldMk cId="1728130059" sldId="1377"/>
            <ac:spMk id="8" creationId="{A71C1BEA-2C99-425F-A2F5-727C027E1B44}"/>
          </ac:spMkLst>
        </pc:spChg>
        <pc:spChg chg="mod">
          <ac:chgData name="Drgona, Jan" userId="8107277a-43fb-42e1-8aa0-684adf187181" providerId="ADAL" clId="{3DC12640-B388-4F2F-A615-337EFCE47BE0}" dt="2021-10-18T20:31:02.853" v="2375" actId="20577"/>
          <ac:spMkLst>
            <pc:docMk/>
            <pc:sldMk cId="1728130059" sldId="1377"/>
            <ac:spMk id="11" creationId="{44E2B9AE-191F-4232-AB11-D2978BF99D70}"/>
          </ac:spMkLst>
        </pc:spChg>
        <pc:spChg chg="add mod">
          <ac:chgData name="Drgona, Jan" userId="8107277a-43fb-42e1-8aa0-684adf187181" providerId="ADAL" clId="{3DC12640-B388-4F2F-A615-337EFCE47BE0}" dt="2021-10-18T18:02:08.474" v="929" actId="1076"/>
          <ac:spMkLst>
            <pc:docMk/>
            <pc:sldMk cId="1728130059" sldId="1377"/>
            <ac:spMk id="12" creationId="{8286B876-A950-4EDF-9E2E-C0E92BD4B45E}"/>
          </ac:spMkLst>
        </pc:spChg>
        <pc:spChg chg="add mod">
          <ac:chgData name="Drgona, Jan" userId="8107277a-43fb-42e1-8aa0-684adf187181" providerId="ADAL" clId="{3DC12640-B388-4F2F-A615-337EFCE47BE0}" dt="2021-10-18T18:03:39.111" v="991" actId="1036"/>
          <ac:spMkLst>
            <pc:docMk/>
            <pc:sldMk cId="1728130059" sldId="1377"/>
            <ac:spMk id="14" creationId="{8F5DCA15-D705-43B4-9A1A-9261208B1CFF}"/>
          </ac:spMkLst>
        </pc:spChg>
        <pc:picChg chg="del">
          <ac:chgData name="Drgona, Jan" userId="8107277a-43fb-42e1-8aa0-684adf187181" providerId="ADAL" clId="{3DC12640-B388-4F2F-A615-337EFCE47BE0}" dt="2021-10-18T01:23:53.610" v="390" actId="478"/>
          <ac:picMkLst>
            <pc:docMk/>
            <pc:sldMk cId="1728130059" sldId="1377"/>
            <ac:picMk id="5" creationId="{136ED4D1-18BD-4219-92FB-FA2DCDEDCB3C}"/>
          </ac:picMkLst>
        </pc:picChg>
        <pc:picChg chg="add mod">
          <ac:chgData name="Drgona, Jan" userId="8107277a-43fb-42e1-8aa0-684adf187181" providerId="ADAL" clId="{3DC12640-B388-4F2F-A615-337EFCE47BE0}" dt="2021-10-18T18:03:22.823" v="975" actId="1035"/>
          <ac:picMkLst>
            <pc:docMk/>
            <pc:sldMk cId="1728130059" sldId="1377"/>
            <ac:picMk id="5" creationId="{F8AA6278-1C1A-4369-BC72-B5ED8AF7079A}"/>
          </ac:picMkLst>
        </pc:picChg>
        <pc:picChg chg="mod">
          <ac:chgData name="Drgona, Jan" userId="8107277a-43fb-42e1-8aa0-684adf187181" providerId="ADAL" clId="{3DC12640-B388-4F2F-A615-337EFCE47BE0}" dt="2021-10-18T18:02:49.295" v="963" actId="1036"/>
          <ac:picMkLst>
            <pc:docMk/>
            <pc:sldMk cId="1728130059" sldId="1377"/>
            <ac:picMk id="10" creationId="{161EC7E5-11E7-469D-B9DF-01A24E80DEF1}"/>
          </ac:picMkLst>
        </pc:picChg>
        <pc:picChg chg="mod">
          <ac:chgData name="Drgona, Jan" userId="8107277a-43fb-42e1-8aa0-684adf187181" providerId="ADAL" clId="{3DC12640-B388-4F2F-A615-337EFCE47BE0}" dt="2021-10-18T18:03:26.892" v="984" actId="1035"/>
          <ac:picMkLst>
            <pc:docMk/>
            <pc:sldMk cId="1728130059" sldId="1377"/>
            <ac:picMk id="13" creationId="{58B553F0-F6D4-4963-9E63-923A3853A3CF}"/>
          </ac:picMkLst>
        </pc:picChg>
        <pc:picChg chg="add del mod">
          <ac:chgData name="Drgona, Jan" userId="8107277a-43fb-42e1-8aa0-684adf187181" providerId="ADAL" clId="{3DC12640-B388-4F2F-A615-337EFCE47BE0}" dt="2021-10-18T01:29:33.123" v="486" actId="478"/>
          <ac:picMkLst>
            <pc:docMk/>
            <pc:sldMk cId="1728130059" sldId="1377"/>
            <ac:picMk id="1026" creationId="{B3EF91FB-29D0-4E31-8A3B-CEC35FD83B27}"/>
          </ac:picMkLst>
        </pc:picChg>
        <pc:picChg chg="add mod">
          <ac:chgData name="Drgona, Jan" userId="8107277a-43fb-42e1-8aa0-684adf187181" providerId="ADAL" clId="{3DC12640-B388-4F2F-A615-337EFCE47BE0}" dt="2021-10-18T18:02:49.295" v="963" actId="1036"/>
          <ac:picMkLst>
            <pc:docMk/>
            <pc:sldMk cId="1728130059" sldId="1377"/>
            <ac:picMk id="1028" creationId="{B04AEFB9-5F01-4E47-BE9F-0EA9095B789F}"/>
          </ac:picMkLst>
        </pc:picChg>
      </pc:sldChg>
      <pc:sldChg chg="addSp delSp modSp mod">
        <pc:chgData name="Drgona, Jan" userId="8107277a-43fb-42e1-8aa0-684adf187181" providerId="ADAL" clId="{3DC12640-B388-4F2F-A615-337EFCE47BE0}" dt="2021-10-18T20:36:28.354" v="2381" actId="1037"/>
        <pc:sldMkLst>
          <pc:docMk/>
          <pc:sldMk cId="3163873193" sldId="1378"/>
        </pc:sldMkLst>
        <pc:spChg chg="mod">
          <ac:chgData name="Drgona, Jan" userId="8107277a-43fb-42e1-8aa0-684adf187181" providerId="ADAL" clId="{3DC12640-B388-4F2F-A615-337EFCE47BE0}" dt="2021-10-18T18:07:16.901" v="995" actId="20577"/>
          <ac:spMkLst>
            <pc:docMk/>
            <pc:sldMk cId="3163873193" sldId="1378"/>
            <ac:spMk id="3" creationId="{20F6B66B-4A5F-4E2D-B068-8FA0D55B0E43}"/>
          </ac:spMkLst>
        </pc:spChg>
        <pc:spChg chg="add mod">
          <ac:chgData name="Drgona, Jan" userId="8107277a-43fb-42e1-8aa0-684adf187181" providerId="ADAL" clId="{3DC12640-B388-4F2F-A615-337EFCE47BE0}" dt="2021-10-18T18:55:52.638" v="2294" actId="1035"/>
          <ac:spMkLst>
            <pc:docMk/>
            <pc:sldMk cId="3163873193" sldId="1378"/>
            <ac:spMk id="11" creationId="{595741BB-4B3F-44B5-883F-1A9517E39D40}"/>
          </ac:spMkLst>
        </pc:spChg>
        <pc:spChg chg="add mod">
          <ac:chgData name="Drgona, Jan" userId="8107277a-43fb-42e1-8aa0-684adf187181" providerId="ADAL" clId="{3DC12640-B388-4F2F-A615-337EFCE47BE0}" dt="2021-10-18T18:29:44.145" v="1387" actId="1035"/>
          <ac:spMkLst>
            <pc:docMk/>
            <pc:sldMk cId="3163873193" sldId="1378"/>
            <ac:spMk id="12" creationId="{6F7C6161-115B-41B5-94F8-F0AA8365ADE1}"/>
          </ac:spMkLst>
        </pc:spChg>
        <pc:spChg chg="add mod">
          <ac:chgData name="Drgona, Jan" userId="8107277a-43fb-42e1-8aa0-684adf187181" providerId="ADAL" clId="{3DC12640-B388-4F2F-A615-337EFCE47BE0}" dt="2021-10-18T18:55:49.975" v="2291" actId="1035"/>
          <ac:spMkLst>
            <pc:docMk/>
            <pc:sldMk cId="3163873193" sldId="1378"/>
            <ac:spMk id="16" creationId="{D51DD16D-9FB4-4520-B667-F3BF28010AF8}"/>
          </ac:spMkLst>
        </pc:spChg>
        <pc:picChg chg="add mod">
          <ac:chgData name="Drgona, Jan" userId="8107277a-43fb-42e1-8aa0-684adf187181" providerId="ADAL" clId="{3DC12640-B388-4F2F-A615-337EFCE47BE0}" dt="2021-10-18T20:36:26.270" v="2377" actId="1037"/>
          <ac:picMkLst>
            <pc:docMk/>
            <pc:sldMk cId="3163873193" sldId="1378"/>
            <ac:picMk id="5" creationId="{D97CAEB2-0B8A-4626-B9D1-E744B8F4DA92}"/>
          </ac:picMkLst>
        </pc:picChg>
        <pc:picChg chg="add mod">
          <ac:chgData name="Drgona, Jan" userId="8107277a-43fb-42e1-8aa0-684adf187181" providerId="ADAL" clId="{3DC12640-B388-4F2F-A615-337EFCE47BE0}" dt="2021-10-18T18:55:49.975" v="2291" actId="1035"/>
          <ac:picMkLst>
            <pc:docMk/>
            <pc:sldMk cId="3163873193" sldId="1378"/>
            <ac:picMk id="7" creationId="{7872A910-1CD6-4B0D-9DF0-20734337C869}"/>
          </ac:picMkLst>
        </pc:picChg>
        <pc:picChg chg="add mod">
          <ac:chgData name="Drgona, Jan" userId="8107277a-43fb-42e1-8aa0-684adf187181" providerId="ADAL" clId="{3DC12640-B388-4F2F-A615-337EFCE47BE0}" dt="2021-10-18T20:36:28.354" v="2381" actId="1037"/>
          <ac:picMkLst>
            <pc:docMk/>
            <pc:sldMk cId="3163873193" sldId="1378"/>
            <ac:picMk id="10" creationId="{EE0A9BA3-9646-488A-A114-E8320006FB37}"/>
          </ac:picMkLst>
        </pc:picChg>
        <pc:picChg chg="mod">
          <ac:chgData name="Drgona, Jan" userId="8107277a-43fb-42e1-8aa0-684adf187181" providerId="ADAL" clId="{3DC12640-B388-4F2F-A615-337EFCE47BE0}" dt="2021-10-18T18:07:21.934" v="996" actId="1076"/>
          <ac:picMkLst>
            <pc:docMk/>
            <pc:sldMk cId="3163873193" sldId="1378"/>
            <ac:picMk id="13" creationId="{340CD2A6-4C6C-4E27-ACF3-DD3AD03FECAC}"/>
          </ac:picMkLst>
        </pc:picChg>
        <pc:picChg chg="del">
          <ac:chgData name="Drgona, Jan" userId="8107277a-43fb-42e1-8aa0-684adf187181" providerId="ADAL" clId="{3DC12640-B388-4F2F-A615-337EFCE47BE0}" dt="2021-10-18T18:07:24.028" v="997" actId="478"/>
          <ac:picMkLst>
            <pc:docMk/>
            <pc:sldMk cId="3163873193" sldId="1378"/>
            <ac:picMk id="15" creationId="{114E895C-7842-4395-86AB-0AA81F9D407C}"/>
          </ac:picMkLst>
        </pc:picChg>
      </pc:sldChg>
      <pc:sldChg chg="del">
        <pc:chgData name="Drgona, Jan" userId="8107277a-43fb-42e1-8aa0-684adf187181" providerId="ADAL" clId="{3DC12640-B388-4F2F-A615-337EFCE47BE0}" dt="2021-10-15T22:46:18.402" v="26" actId="47"/>
        <pc:sldMkLst>
          <pc:docMk/>
          <pc:sldMk cId="2572278881" sldId="1379"/>
        </pc:sldMkLst>
      </pc:sldChg>
      <pc:sldChg chg="del">
        <pc:chgData name="Drgona, Jan" userId="8107277a-43fb-42e1-8aa0-684adf187181" providerId="ADAL" clId="{3DC12640-B388-4F2F-A615-337EFCE47BE0}" dt="2021-10-15T22:45:44.704" v="2" actId="47"/>
        <pc:sldMkLst>
          <pc:docMk/>
          <pc:sldMk cId="2384378062" sldId="1380"/>
        </pc:sldMkLst>
      </pc:sldChg>
      <pc:sldChg chg="del">
        <pc:chgData name="Drgona, Jan" userId="8107277a-43fb-42e1-8aa0-684adf187181" providerId="ADAL" clId="{3DC12640-B388-4F2F-A615-337EFCE47BE0}" dt="2021-10-15T22:45:38.468" v="0" actId="47"/>
        <pc:sldMkLst>
          <pc:docMk/>
          <pc:sldMk cId="2018618523" sldId="1384"/>
        </pc:sldMkLst>
      </pc:sldChg>
      <pc:sldChg chg="addSp delSp modSp add mod ord">
        <pc:chgData name="Drgona, Jan" userId="8107277a-43fb-42e1-8aa0-684adf187181" providerId="ADAL" clId="{3DC12640-B388-4F2F-A615-337EFCE47BE0}" dt="2021-10-18T18:29:28.709" v="1377" actId="1076"/>
        <pc:sldMkLst>
          <pc:docMk/>
          <pc:sldMk cId="3818085036" sldId="1384"/>
        </pc:sldMkLst>
        <pc:spChg chg="mod">
          <ac:chgData name="Drgona, Jan" userId="8107277a-43fb-42e1-8aa0-684adf187181" providerId="ADAL" clId="{3DC12640-B388-4F2F-A615-337EFCE47BE0}" dt="2021-10-18T01:38:52.586" v="738" actId="20577"/>
          <ac:spMkLst>
            <pc:docMk/>
            <pc:sldMk cId="3818085036" sldId="1384"/>
            <ac:spMk id="3" creationId="{20F6B66B-4A5F-4E2D-B068-8FA0D55B0E43}"/>
          </ac:spMkLst>
        </pc:spChg>
        <pc:spChg chg="add mod">
          <ac:chgData name="Drgona, Jan" userId="8107277a-43fb-42e1-8aa0-684adf187181" providerId="ADAL" clId="{3DC12640-B388-4F2F-A615-337EFCE47BE0}" dt="2021-10-18T18:29:28.709" v="1377" actId="1076"/>
          <ac:spMkLst>
            <pc:docMk/>
            <pc:sldMk cId="3818085036" sldId="1384"/>
            <ac:spMk id="11" creationId="{B4E28FE5-03AB-4BE3-90F7-5E493FE7D117}"/>
          </ac:spMkLst>
        </pc:spChg>
        <pc:picChg chg="add mod">
          <ac:chgData name="Drgona, Jan" userId="8107277a-43fb-42e1-8aa0-684adf187181" providerId="ADAL" clId="{3DC12640-B388-4F2F-A615-337EFCE47BE0}" dt="2021-10-18T01:21:04.542" v="332" actId="14100"/>
          <ac:picMkLst>
            <pc:docMk/>
            <pc:sldMk cId="3818085036" sldId="1384"/>
            <ac:picMk id="5" creationId="{AF03D0D8-9652-4852-BDC8-BEBAB1ADC35C}"/>
          </ac:picMkLst>
        </pc:picChg>
        <pc:picChg chg="del">
          <ac:chgData name="Drgona, Jan" userId="8107277a-43fb-42e1-8aa0-684adf187181" providerId="ADAL" clId="{3DC12640-B388-4F2F-A615-337EFCE47BE0}" dt="2021-10-15T22:57:07.974" v="256" actId="478"/>
          <ac:picMkLst>
            <pc:docMk/>
            <pc:sldMk cId="3818085036" sldId="1384"/>
            <ac:picMk id="5" creationId="{D2CDE4A6-781A-4054-B325-F9A0E4F89EFC}"/>
          </ac:picMkLst>
        </pc:picChg>
        <pc:picChg chg="add mod">
          <ac:chgData name="Drgona, Jan" userId="8107277a-43fb-42e1-8aa0-684adf187181" providerId="ADAL" clId="{3DC12640-B388-4F2F-A615-337EFCE47BE0}" dt="2021-10-18T01:21:17.667" v="338" actId="1036"/>
          <ac:picMkLst>
            <pc:docMk/>
            <pc:sldMk cId="3818085036" sldId="1384"/>
            <ac:picMk id="7" creationId="{EDDA5312-0875-4CFC-9747-C418B31025FB}"/>
          </ac:picMkLst>
        </pc:picChg>
        <pc:picChg chg="add mod">
          <ac:chgData name="Drgona, Jan" userId="8107277a-43fb-42e1-8aa0-684adf187181" providerId="ADAL" clId="{3DC12640-B388-4F2F-A615-337EFCE47BE0}" dt="2021-10-18T01:22:07.080" v="384" actId="1076"/>
          <ac:picMkLst>
            <pc:docMk/>
            <pc:sldMk cId="3818085036" sldId="1384"/>
            <ac:picMk id="9" creationId="{C41CBFEC-8BF5-48A0-BB27-40CCD9B54E19}"/>
          </ac:picMkLst>
        </pc:picChg>
      </pc:sldChg>
    </pc:docChg>
  </pc:docChgLst>
  <pc:docChgLst>
    <pc:chgData name="Drgona, Jan" userId="8107277a-43fb-42e1-8aa0-684adf187181" providerId="ADAL" clId="{8BA7FFAC-AA59-4DE7-8A84-B8B999CAC455}"/>
    <pc:docChg chg="undo custSel addSld delSld modSld sldOrd modSection">
      <pc:chgData name="Drgona, Jan" userId="8107277a-43fb-42e1-8aa0-684adf187181" providerId="ADAL" clId="{8BA7FFAC-AA59-4DE7-8A84-B8B999CAC455}" dt="2022-04-08T18:55:41.088" v="819" actId="14100"/>
      <pc:docMkLst>
        <pc:docMk/>
      </pc:docMkLst>
      <pc:sldChg chg="addSp modSp mod">
        <pc:chgData name="Drgona, Jan" userId="8107277a-43fb-42e1-8aa0-684adf187181" providerId="ADAL" clId="{8BA7FFAC-AA59-4DE7-8A84-B8B999CAC455}" dt="2022-04-08T18:33:38.235" v="763" actId="1076"/>
        <pc:sldMkLst>
          <pc:docMk/>
          <pc:sldMk cId="2039675572" sldId="313"/>
        </pc:sldMkLst>
        <pc:spChg chg="mod">
          <ac:chgData name="Drgona, Jan" userId="8107277a-43fb-42e1-8aa0-684adf187181" providerId="ADAL" clId="{8BA7FFAC-AA59-4DE7-8A84-B8B999CAC455}" dt="2022-04-08T18:32:33.921" v="726" actId="1035"/>
          <ac:spMkLst>
            <pc:docMk/>
            <pc:sldMk cId="2039675572" sldId="313"/>
            <ac:spMk id="4" creationId="{40F989F6-2F6C-4B32-8E68-BD095C4A2624}"/>
          </ac:spMkLst>
        </pc:spChg>
        <pc:spChg chg="mod">
          <ac:chgData name="Drgona, Jan" userId="8107277a-43fb-42e1-8aa0-684adf187181" providerId="ADAL" clId="{8BA7FFAC-AA59-4DE7-8A84-B8B999CAC455}" dt="2022-04-08T18:33:35.833" v="762" actId="1076"/>
          <ac:spMkLst>
            <pc:docMk/>
            <pc:sldMk cId="2039675572" sldId="313"/>
            <ac:spMk id="5" creationId="{1AB3C0C1-0EF8-4DE9-BB7F-685AAC83DFAB}"/>
          </ac:spMkLst>
        </pc:spChg>
        <pc:spChg chg="mod">
          <ac:chgData name="Drgona, Jan" userId="8107277a-43fb-42e1-8aa0-684adf187181" providerId="ADAL" clId="{8BA7FFAC-AA59-4DE7-8A84-B8B999CAC455}" dt="2022-04-08T18:32:40.918" v="728" actId="1076"/>
          <ac:spMkLst>
            <pc:docMk/>
            <pc:sldMk cId="2039675572" sldId="313"/>
            <ac:spMk id="7" creationId="{FDE84BB4-1970-47A8-B9CB-6118A764D50A}"/>
          </ac:spMkLst>
        </pc:spChg>
        <pc:spChg chg="add mod">
          <ac:chgData name="Drgona, Jan" userId="8107277a-43fb-42e1-8aa0-684adf187181" providerId="ADAL" clId="{8BA7FFAC-AA59-4DE7-8A84-B8B999CAC455}" dt="2022-04-08T18:33:38.235" v="763" actId="1076"/>
          <ac:spMkLst>
            <pc:docMk/>
            <pc:sldMk cId="2039675572" sldId="313"/>
            <ac:spMk id="16" creationId="{364AB1BE-6274-485A-9AB3-C09DFCA6A204}"/>
          </ac:spMkLst>
        </pc:spChg>
        <pc:picChg chg="mod">
          <ac:chgData name="Drgona, Jan" userId="8107277a-43fb-42e1-8aa0-684adf187181" providerId="ADAL" clId="{8BA7FFAC-AA59-4DE7-8A84-B8B999CAC455}" dt="2022-04-08T18:32:49.783" v="746" actId="1035"/>
          <ac:picMkLst>
            <pc:docMk/>
            <pc:sldMk cId="2039675572" sldId="313"/>
            <ac:picMk id="10" creationId="{C07AC421-1F70-4E5A-9DC0-15CFE6AD38CC}"/>
          </ac:picMkLst>
        </pc:picChg>
        <pc:picChg chg="mod">
          <ac:chgData name="Drgona, Jan" userId="8107277a-43fb-42e1-8aa0-684adf187181" providerId="ADAL" clId="{8BA7FFAC-AA59-4DE7-8A84-B8B999CAC455}" dt="2022-04-08T18:32:49.783" v="746" actId="1035"/>
          <ac:picMkLst>
            <pc:docMk/>
            <pc:sldMk cId="2039675572" sldId="313"/>
            <ac:picMk id="14" creationId="{BEE44B46-6FF3-4CFB-A544-BA51FA8FACA0}"/>
          </ac:picMkLst>
        </pc:picChg>
        <pc:picChg chg="mod">
          <ac:chgData name="Drgona, Jan" userId="8107277a-43fb-42e1-8aa0-684adf187181" providerId="ADAL" clId="{8BA7FFAC-AA59-4DE7-8A84-B8B999CAC455}" dt="2022-04-08T18:32:49.783" v="746" actId="1035"/>
          <ac:picMkLst>
            <pc:docMk/>
            <pc:sldMk cId="2039675572" sldId="313"/>
            <ac:picMk id="15" creationId="{C34817A2-18EB-4AEA-B81C-BB58C02243A5}"/>
          </ac:picMkLst>
        </pc:picChg>
        <pc:picChg chg="mod">
          <ac:chgData name="Drgona, Jan" userId="8107277a-43fb-42e1-8aa0-684adf187181" providerId="ADAL" clId="{8BA7FFAC-AA59-4DE7-8A84-B8B999CAC455}" dt="2022-04-08T18:32:49.783" v="746" actId="1035"/>
          <ac:picMkLst>
            <pc:docMk/>
            <pc:sldMk cId="2039675572" sldId="313"/>
            <ac:picMk id="17" creationId="{481130C4-0226-4A77-A630-0BDE74AD663F}"/>
          </ac:picMkLst>
        </pc:picChg>
        <pc:picChg chg="mod">
          <ac:chgData name="Drgona, Jan" userId="8107277a-43fb-42e1-8aa0-684adf187181" providerId="ADAL" clId="{8BA7FFAC-AA59-4DE7-8A84-B8B999CAC455}" dt="2022-04-08T18:32:33.921" v="726" actId="1035"/>
          <ac:picMkLst>
            <pc:docMk/>
            <pc:sldMk cId="2039675572" sldId="313"/>
            <ac:picMk id="19" creationId="{22E1CD68-31E1-4929-9F53-9568E781592D}"/>
          </ac:picMkLst>
        </pc:picChg>
        <pc:picChg chg="mod">
          <ac:chgData name="Drgona, Jan" userId="8107277a-43fb-42e1-8aa0-684adf187181" providerId="ADAL" clId="{8BA7FFAC-AA59-4DE7-8A84-B8B999CAC455}" dt="2022-04-08T18:32:44.473" v="729" actId="1076"/>
          <ac:picMkLst>
            <pc:docMk/>
            <pc:sldMk cId="2039675572" sldId="313"/>
            <ac:picMk id="21" creationId="{812C5B39-9EB9-402C-9F1E-5C8C927A33D9}"/>
          </ac:picMkLst>
        </pc:picChg>
      </pc:sldChg>
      <pc:sldChg chg="delSp add del mod">
        <pc:chgData name="Drgona, Jan" userId="8107277a-43fb-42e1-8aa0-684adf187181" providerId="ADAL" clId="{8BA7FFAC-AA59-4DE7-8A84-B8B999CAC455}" dt="2022-04-08T18:21:17.803" v="548" actId="47"/>
        <pc:sldMkLst>
          <pc:docMk/>
          <pc:sldMk cId="2165366427" sldId="836"/>
        </pc:sldMkLst>
        <pc:picChg chg="del">
          <ac:chgData name="Drgona, Jan" userId="8107277a-43fb-42e1-8aa0-684adf187181" providerId="ADAL" clId="{8BA7FFAC-AA59-4DE7-8A84-B8B999CAC455}" dt="2022-04-08T18:21:15.917" v="547" actId="21"/>
          <ac:picMkLst>
            <pc:docMk/>
            <pc:sldMk cId="2165366427" sldId="836"/>
            <ac:picMk id="12" creationId="{F33FD406-4B3E-4D41-AC1E-D706710B1B72}"/>
          </ac:picMkLst>
        </pc:picChg>
      </pc:sldChg>
      <pc:sldChg chg="add del">
        <pc:chgData name="Drgona, Jan" userId="8107277a-43fb-42e1-8aa0-684adf187181" providerId="ADAL" clId="{8BA7FFAC-AA59-4DE7-8A84-B8B999CAC455}" dt="2022-04-08T18:27:15.831" v="669" actId="47"/>
        <pc:sldMkLst>
          <pc:docMk/>
          <pc:sldMk cId="609795032" sldId="843"/>
        </pc:sldMkLst>
      </pc:sldChg>
      <pc:sldChg chg="modSp mod">
        <pc:chgData name="Drgona, Jan" userId="8107277a-43fb-42e1-8aa0-684adf187181" providerId="ADAL" clId="{8BA7FFAC-AA59-4DE7-8A84-B8B999CAC455}" dt="2022-04-08T17:33:42.816" v="14" actId="20577"/>
        <pc:sldMkLst>
          <pc:docMk/>
          <pc:sldMk cId="3352632306" sldId="1341"/>
        </pc:sldMkLst>
        <pc:spChg chg="mod">
          <ac:chgData name="Drgona, Jan" userId="8107277a-43fb-42e1-8aa0-684adf187181" providerId="ADAL" clId="{8BA7FFAC-AA59-4DE7-8A84-B8B999CAC455}" dt="2022-04-08T17:33:42.816" v="14" actId="20577"/>
          <ac:spMkLst>
            <pc:docMk/>
            <pc:sldMk cId="3352632306" sldId="1341"/>
            <ac:spMk id="8" creationId="{33F60979-F64F-4447-B32B-860CD24F32E3}"/>
          </ac:spMkLst>
        </pc:spChg>
      </pc:sldChg>
      <pc:sldChg chg="addSp modSp mod">
        <pc:chgData name="Drgona, Jan" userId="8107277a-43fb-42e1-8aa0-684adf187181" providerId="ADAL" clId="{8BA7FFAC-AA59-4DE7-8A84-B8B999CAC455}" dt="2022-04-08T17:55:38.559" v="125" actId="1076"/>
        <pc:sldMkLst>
          <pc:docMk/>
          <pc:sldMk cId="4252329399" sldId="1356"/>
        </pc:sldMkLst>
        <pc:spChg chg="add mod">
          <ac:chgData name="Drgona, Jan" userId="8107277a-43fb-42e1-8aa0-684adf187181" providerId="ADAL" clId="{8BA7FFAC-AA59-4DE7-8A84-B8B999CAC455}" dt="2022-04-08T17:55:38.559" v="125" actId="1076"/>
          <ac:spMkLst>
            <pc:docMk/>
            <pc:sldMk cId="4252329399" sldId="1356"/>
            <ac:spMk id="7" creationId="{E2399538-D264-4B23-A093-BA48082CBE3A}"/>
          </ac:spMkLst>
        </pc:spChg>
        <pc:spChg chg="mod">
          <ac:chgData name="Drgona, Jan" userId="8107277a-43fb-42e1-8aa0-684adf187181" providerId="ADAL" clId="{8BA7FFAC-AA59-4DE7-8A84-B8B999CAC455}" dt="2022-04-08T17:54:51.468" v="103" actId="404"/>
          <ac:spMkLst>
            <pc:docMk/>
            <pc:sldMk cId="4252329399" sldId="1356"/>
            <ac:spMk id="20" creationId="{480316BE-FCFC-423D-B7EA-944CDF62E4CA}"/>
          </ac:spMkLst>
        </pc:spChg>
      </pc:sldChg>
      <pc:sldChg chg="addSp delSp modSp mod">
        <pc:chgData name="Drgona, Jan" userId="8107277a-43fb-42e1-8aa0-684adf187181" providerId="ADAL" clId="{8BA7FFAC-AA59-4DE7-8A84-B8B999CAC455}" dt="2022-04-08T18:55:41.088" v="819" actId="14100"/>
        <pc:sldMkLst>
          <pc:docMk/>
          <pc:sldMk cId="2105521208" sldId="1365"/>
        </pc:sldMkLst>
        <pc:spChg chg="add mod">
          <ac:chgData name="Drgona, Jan" userId="8107277a-43fb-42e1-8aa0-684adf187181" providerId="ADAL" clId="{8BA7FFAC-AA59-4DE7-8A84-B8B999CAC455}" dt="2022-04-08T18:55:16.219" v="813" actId="1076"/>
          <ac:spMkLst>
            <pc:docMk/>
            <pc:sldMk cId="2105521208" sldId="1365"/>
            <ac:spMk id="9" creationId="{BBCFAF91-0F9D-4810-ABBA-073594136A7F}"/>
          </ac:spMkLst>
        </pc:spChg>
        <pc:spChg chg="add mod">
          <ac:chgData name="Drgona, Jan" userId="8107277a-43fb-42e1-8aa0-684adf187181" providerId="ADAL" clId="{8BA7FFAC-AA59-4DE7-8A84-B8B999CAC455}" dt="2022-04-08T18:55:03.459" v="807" actId="1076"/>
          <ac:spMkLst>
            <pc:docMk/>
            <pc:sldMk cId="2105521208" sldId="1365"/>
            <ac:spMk id="11" creationId="{2CEB0178-3F48-46E4-838C-DD4E74D9A8F1}"/>
          </ac:spMkLst>
        </pc:spChg>
        <pc:spChg chg="add mod">
          <ac:chgData name="Drgona, Jan" userId="8107277a-43fb-42e1-8aa0-684adf187181" providerId="ADAL" clId="{8BA7FFAC-AA59-4DE7-8A84-B8B999CAC455}" dt="2022-04-08T18:55:10.472" v="810" actId="1076"/>
          <ac:spMkLst>
            <pc:docMk/>
            <pc:sldMk cId="2105521208" sldId="1365"/>
            <ac:spMk id="13" creationId="{0432B278-4371-4C9A-AB56-CC6C389EF8B1}"/>
          </ac:spMkLst>
        </pc:spChg>
        <pc:spChg chg="add mod">
          <ac:chgData name="Drgona, Jan" userId="8107277a-43fb-42e1-8aa0-684adf187181" providerId="ADAL" clId="{8BA7FFAC-AA59-4DE7-8A84-B8B999CAC455}" dt="2022-04-08T18:55:30.946" v="816" actId="20577"/>
          <ac:spMkLst>
            <pc:docMk/>
            <pc:sldMk cId="2105521208" sldId="1365"/>
            <ac:spMk id="14" creationId="{DBE14330-85A6-4267-810A-849D00496C66}"/>
          </ac:spMkLst>
        </pc:spChg>
        <pc:picChg chg="del">
          <ac:chgData name="Drgona, Jan" userId="8107277a-43fb-42e1-8aa0-684adf187181" providerId="ADAL" clId="{8BA7FFAC-AA59-4DE7-8A84-B8B999CAC455}" dt="2022-04-08T18:54:06.226" v="764" actId="478"/>
          <ac:picMkLst>
            <pc:docMk/>
            <pc:sldMk cId="2105521208" sldId="1365"/>
            <ac:picMk id="6" creationId="{FE0AD976-CE66-48F8-A71A-2188A569AB58}"/>
          </ac:picMkLst>
        </pc:picChg>
        <pc:picChg chg="add del mod">
          <ac:chgData name="Drgona, Jan" userId="8107277a-43fb-42e1-8aa0-684adf187181" providerId="ADAL" clId="{8BA7FFAC-AA59-4DE7-8A84-B8B999CAC455}" dt="2022-04-08T18:54:16.118" v="766" actId="478"/>
          <ac:picMkLst>
            <pc:docMk/>
            <pc:sldMk cId="2105521208" sldId="1365"/>
            <ac:picMk id="7" creationId="{CD15CB4C-0CE7-44C9-AAD2-85F8650BE6C7}"/>
          </ac:picMkLst>
        </pc:picChg>
        <pc:picChg chg="add mod">
          <ac:chgData name="Drgona, Jan" userId="8107277a-43fb-42e1-8aa0-684adf187181" providerId="ADAL" clId="{8BA7FFAC-AA59-4DE7-8A84-B8B999CAC455}" dt="2022-04-08T18:55:41.088" v="819" actId="14100"/>
          <ac:picMkLst>
            <pc:docMk/>
            <pc:sldMk cId="2105521208" sldId="1365"/>
            <ac:picMk id="8" creationId="{53537285-9DB1-4E37-AFE4-609DB01A2762}"/>
          </ac:picMkLst>
        </pc:picChg>
        <pc:picChg chg="add mod">
          <ac:chgData name="Drgona, Jan" userId="8107277a-43fb-42e1-8aa0-684adf187181" providerId="ADAL" clId="{8BA7FFAC-AA59-4DE7-8A84-B8B999CAC455}" dt="2022-04-08T18:55:05.630" v="808" actId="1076"/>
          <ac:picMkLst>
            <pc:docMk/>
            <pc:sldMk cId="2105521208" sldId="1365"/>
            <ac:picMk id="10" creationId="{A2381BA0-D68C-4286-A088-D5E1F16785B4}"/>
          </ac:picMkLst>
        </pc:picChg>
        <pc:picChg chg="add mod">
          <ac:chgData name="Drgona, Jan" userId="8107277a-43fb-42e1-8aa0-684adf187181" providerId="ADAL" clId="{8BA7FFAC-AA59-4DE7-8A84-B8B999CAC455}" dt="2022-04-08T18:55:38.860" v="818" actId="1076"/>
          <ac:picMkLst>
            <pc:docMk/>
            <pc:sldMk cId="2105521208" sldId="1365"/>
            <ac:picMk id="12" creationId="{C2C522F7-D792-4D34-89F4-828D9F200845}"/>
          </ac:picMkLst>
        </pc:picChg>
      </pc:sldChg>
      <pc:sldChg chg="addSp delSp modSp del mod">
        <pc:chgData name="Drgona, Jan" userId="8107277a-43fb-42e1-8aa0-684adf187181" providerId="ADAL" clId="{8BA7FFAC-AA59-4DE7-8A84-B8B999CAC455}" dt="2022-04-08T17:50:20.900" v="83" actId="47"/>
        <pc:sldMkLst>
          <pc:docMk/>
          <pc:sldMk cId="137687029" sldId="1367"/>
        </pc:sldMkLst>
        <pc:spChg chg="mod">
          <ac:chgData name="Drgona, Jan" userId="8107277a-43fb-42e1-8aa0-684adf187181" providerId="ADAL" clId="{8BA7FFAC-AA59-4DE7-8A84-B8B999CAC455}" dt="2022-04-08T17:39:23.077" v="17" actId="1076"/>
          <ac:spMkLst>
            <pc:docMk/>
            <pc:sldMk cId="137687029" sldId="1367"/>
            <ac:spMk id="3" creationId="{08F7E507-4A5A-4BA1-A2F7-084320CF566A}"/>
          </ac:spMkLst>
        </pc:spChg>
        <pc:spChg chg="mod">
          <ac:chgData name="Drgona, Jan" userId="8107277a-43fb-42e1-8aa0-684adf187181" providerId="ADAL" clId="{8BA7FFAC-AA59-4DE7-8A84-B8B999CAC455}" dt="2022-04-08T17:39:28.762" v="18" actId="1076"/>
          <ac:spMkLst>
            <pc:docMk/>
            <pc:sldMk cId="137687029" sldId="1367"/>
            <ac:spMk id="25" creationId="{C0646DC4-F7FE-4FE5-8602-772CA84FEE25}"/>
          </ac:spMkLst>
        </pc:spChg>
        <pc:picChg chg="add mod">
          <ac:chgData name="Drgona, Jan" userId="8107277a-43fb-42e1-8aa0-684adf187181" providerId="ADAL" clId="{8BA7FFAC-AA59-4DE7-8A84-B8B999CAC455}" dt="2022-04-08T17:45:00.082" v="58" actId="1035"/>
          <ac:picMkLst>
            <pc:docMk/>
            <pc:sldMk cId="137687029" sldId="1367"/>
            <ac:picMk id="6" creationId="{E53D171A-31FE-4D53-AB7D-8AA36403997D}"/>
          </ac:picMkLst>
        </pc:picChg>
        <pc:picChg chg="mod">
          <ac:chgData name="Drgona, Jan" userId="8107277a-43fb-42e1-8aa0-684adf187181" providerId="ADAL" clId="{8BA7FFAC-AA59-4DE7-8A84-B8B999CAC455}" dt="2022-04-08T17:39:23.077" v="17" actId="1076"/>
          <ac:picMkLst>
            <pc:docMk/>
            <pc:sldMk cId="137687029" sldId="1367"/>
            <ac:picMk id="9" creationId="{3F0B4DCD-0AE6-4D20-9019-156CA252D4BD}"/>
          </ac:picMkLst>
        </pc:picChg>
        <pc:picChg chg="mod">
          <ac:chgData name="Drgona, Jan" userId="8107277a-43fb-42e1-8aa0-684adf187181" providerId="ADAL" clId="{8BA7FFAC-AA59-4DE7-8A84-B8B999CAC455}" dt="2022-04-08T17:39:23.077" v="17" actId="1076"/>
          <ac:picMkLst>
            <pc:docMk/>
            <pc:sldMk cId="137687029" sldId="1367"/>
            <ac:picMk id="21" creationId="{37EC8897-2DC2-4E7A-9989-E6EB737E6075}"/>
          </ac:picMkLst>
        </pc:picChg>
        <pc:picChg chg="del mod">
          <ac:chgData name="Drgona, Jan" userId="8107277a-43fb-42e1-8aa0-684adf187181" providerId="ADAL" clId="{8BA7FFAC-AA59-4DE7-8A84-B8B999CAC455}" dt="2022-04-08T17:43:54.058" v="30" actId="478"/>
          <ac:picMkLst>
            <pc:docMk/>
            <pc:sldMk cId="137687029" sldId="1367"/>
            <ac:picMk id="23" creationId="{8A73F400-7859-4783-8D8D-0101ED80BABC}"/>
          </ac:picMkLst>
        </pc:picChg>
        <pc:picChg chg="mod">
          <ac:chgData name="Drgona, Jan" userId="8107277a-43fb-42e1-8aa0-684adf187181" providerId="ADAL" clId="{8BA7FFAC-AA59-4DE7-8A84-B8B999CAC455}" dt="2022-04-08T17:39:23.077" v="17" actId="1076"/>
          <ac:picMkLst>
            <pc:docMk/>
            <pc:sldMk cId="137687029" sldId="1367"/>
            <ac:picMk id="27" creationId="{53388F3E-AB3B-4CE2-B0D3-6EC4E0300072}"/>
          </ac:picMkLst>
        </pc:picChg>
      </pc:sldChg>
      <pc:sldChg chg="modSp mod">
        <pc:chgData name="Drgona, Jan" userId="8107277a-43fb-42e1-8aa0-684adf187181" providerId="ADAL" clId="{8BA7FFAC-AA59-4DE7-8A84-B8B999CAC455}" dt="2022-04-07T21:46:14.305" v="1" actId="1076"/>
        <pc:sldMkLst>
          <pc:docMk/>
          <pc:sldMk cId="1728130059" sldId="1377"/>
        </pc:sldMkLst>
        <pc:picChg chg="mod">
          <ac:chgData name="Drgona, Jan" userId="8107277a-43fb-42e1-8aa0-684adf187181" providerId="ADAL" clId="{8BA7FFAC-AA59-4DE7-8A84-B8B999CAC455}" dt="2022-04-07T21:46:14.305" v="1" actId="1076"/>
          <ac:picMkLst>
            <pc:docMk/>
            <pc:sldMk cId="1728130059" sldId="1377"/>
            <ac:picMk id="10" creationId="{161EC7E5-11E7-469D-B9DF-01A24E80DEF1}"/>
          </ac:picMkLst>
        </pc:picChg>
      </pc:sldChg>
      <pc:sldChg chg="addSp delSp modSp mod">
        <pc:chgData name="Drgona, Jan" userId="8107277a-43fb-42e1-8aa0-684adf187181" providerId="ADAL" clId="{8BA7FFAC-AA59-4DE7-8A84-B8B999CAC455}" dt="2022-04-08T18:05:24.448" v="343" actId="1038"/>
        <pc:sldMkLst>
          <pc:docMk/>
          <pc:sldMk cId="3163873193" sldId="1378"/>
        </pc:sldMkLst>
        <pc:spChg chg="mod">
          <ac:chgData name="Drgona, Jan" userId="8107277a-43fb-42e1-8aa0-684adf187181" providerId="ADAL" clId="{8BA7FFAC-AA59-4DE7-8A84-B8B999CAC455}" dt="2022-04-08T17:57:50.699" v="150" actId="1036"/>
          <ac:spMkLst>
            <pc:docMk/>
            <pc:sldMk cId="3163873193" sldId="1378"/>
            <ac:spMk id="11" creationId="{595741BB-4B3F-44B5-883F-1A9517E39D40}"/>
          </ac:spMkLst>
        </pc:spChg>
        <pc:spChg chg="mod">
          <ac:chgData name="Drgona, Jan" userId="8107277a-43fb-42e1-8aa0-684adf187181" providerId="ADAL" clId="{8BA7FFAC-AA59-4DE7-8A84-B8B999CAC455}" dt="2022-04-08T17:57:50.699" v="150" actId="1036"/>
          <ac:spMkLst>
            <pc:docMk/>
            <pc:sldMk cId="3163873193" sldId="1378"/>
            <ac:spMk id="12" creationId="{6F7C6161-115B-41B5-94F8-F0AA8365ADE1}"/>
          </ac:spMkLst>
        </pc:spChg>
        <pc:spChg chg="add mod">
          <ac:chgData name="Drgona, Jan" userId="8107277a-43fb-42e1-8aa0-684adf187181" providerId="ADAL" clId="{8BA7FFAC-AA59-4DE7-8A84-B8B999CAC455}" dt="2022-04-08T18:00:50.123" v="260" actId="1037"/>
          <ac:spMkLst>
            <pc:docMk/>
            <pc:sldMk cId="3163873193" sldId="1378"/>
            <ac:spMk id="14" creationId="{0CAC3649-6C55-46F7-A4DB-0BB790757927}"/>
          </ac:spMkLst>
        </pc:spChg>
        <pc:spChg chg="mod">
          <ac:chgData name="Drgona, Jan" userId="8107277a-43fb-42e1-8aa0-684adf187181" providerId="ADAL" clId="{8BA7FFAC-AA59-4DE7-8A84-B8B999CAC455}" dt="2022-04-08T17:57:50.699" v="150" actId="1036"/>
          <ac:spMkLst>
            <pc:docMk/>
            <pc:sldMk cId="3163873193" sldId="1378"/>
            <ac:spMk id="16" creationId="{D51DD16D-9FB4-4520-B667-F3BF28010AF8}"/>
          </ac:spMkLst>
        </pc:spChg>
        <pc:picChg chg="mod">
          <ac:chgData name="Drgona, Jan" userId="8107277a-43fb-42e1-8aa0-684adf187181" providerId="ADAL" clId="{8BA7FFAC-AA59-4DE7-8A84-B8B999CAC455}" dt="2022-04-08T17:57:50.699" v="150" actId="1036"/>
          <ac:picMkLst>
            <pc:docMk/>
            <pc:sldMk cId="3163873193" sldId="1378"/>
            <ac:picMk id="5" creationId="{D97CAEB2-0B8A-4626-B9D1-E744B8F4DA92}"/>
          </ac:picMkLst>
        </pc:picChg>
        <pc:picChg chg="add del mod">
          <ac:chgData name="Drgona, Jan" userId="8107277a-43fb-42e1-8aa0-684adf187181" providerId="ADAL" clId="{8BA7FFAC-AA59-4DE7-8A84-B8B999CAC455}" dt="2022-04-08T18:04:54.203" v="265" actId="478"/>
          <ac:picMkLst>
            <pc:docMk/>
            <pc:sldMk cId="3163873193" sldId="1378"/>
            <ac:picMk id="6" creationId="{9792D6D5-EE4D-4DAB-9ECF-748623579A5C}"/>
          </ac:picMkLst>
        </pc:picChg>
        <pc:picChg chg="mod">
          <ac:chgData name="Drgona, Jan" userId="8107277a-43fb-42e1-8aa0-684adf187181" providerId="ADAL" clId="{8BA7FFAC-AA59-4DE7-8A84-B8B999CAC455}" dt="2022-04-08T18:00:42.888" v="256" actId="1076"/>
          <ac:picMkLst>
            <pc:docMk/>
            <pc:sldMk cId="3163873193" sldId="1378"/>
            <ac:picMk id="7" creationId="{7872A910-1CD6-4B0D-9DF0-20734337C869}"/>
          </ac:picMkLst>
        </pc:picChg>
        <pc:picChg chg="add mod">
          <ac:chgData name="Drgona, Jan" userId="8107277a-43fb-42e1-8aa0-684adf187181" providerId="ADAL" clId="{8BA7FFAC-AA59-4DE7-8A84-B8B999CAC455}" dt="2022-04-08T18:05:24.448" v="343" actId="1038"/>
          <ac:picMkLst>
            <pc:docMk/>
            <pc:sldMk cId="3163873193" sldId="1378"/>
            <ac:picMk id="9" creationId="{C79820E8-7439-4FEE-B255-C66696DCCD14}"/>
          </ac:picMkLst>
        </pc:picChg>
        <pc:picChg chg="mod">
          <ac:chgData name="Drgona, Jan" userId="8107277a-43fb-42e1-8aa0-684adf187181" providerId="ADAL" clId="{8BA7FFAC-AA59-4DE7-8A84-B8B999CAC455}" dt="2022-04-08T17:57:50.699" v="150" actId="1036"/>
          <ac:picMkLst>
            <pc:docMk/>
            <pc:sldMk cId="3163873193" sldId="1378"/>
            <ac:picMk id="10" creationId="{EE0A9BA3-9646-488A-A114-E8320006FB37}"/>
          </ac:picMkLst>
        </pc:picChg>
        <pc:picChg chg="mod">
          <ac:chgData name="Drgona, Jan" userId="8107277a-43fb-42e1-8aa0-684adf187181" providerId="ADAL" clId="{8BA7FFAC-AA59-4DE7-8A84-B8B999CAC455}" dt="2022-04-08T17:57:52.544" v="163" actId="1035"/>
          <ac:picMkLst>
            <pc:docMk/>
            <pc:sldMk cId="3163873193" sldId="1378"/>
            <ac:picMk id="13" creationId="{340CD2A6-4C6C-4E27-ACF3-DD3AD03FECAC}"/>
          </ac:picMkLst>
        </pc:picChg>
        <pc:picChg chg="add mod">
          <ac:chgData name="Drgona, Jan" userId="8107277a-43fb-42e1-8aa0-684adf187181" providerId="ADAL" clId="{8BA7FFAC-AA59-4DE7-8A84-B8B999CAC455}" dt="2022-04-08T18:05:16.967" v="321" actId="1076"/>
          <ac:picMkLst>
            <pc:docMk/>
            <pc:sldMk cId="3163873193" sldId="1378"/>
            <ac:picMk id="17" creationId="{41A2973C-E8A3-41D5-9DB0-E4D11BD77608}"/>
          </ac:picMkLst>
        </pc:picChg>
      </pc:sldChg>
      <pc:sldChg chg="addSp delSp modSp add mod ord">
        <pc:chgData name="Drgona, Jan" userId="8107277a-43fb-42e1-8aa0-684adf187181" providerId="ADAL" clId="{8BA7FFAC-AA59-4DE7-8A84-B8B999CAC455}" dt="2022-04-08T17:48:39.657" v="79" actId="1035"/>
        <pc:sldMkLst>
          <pc:docMk/>
          <pc:sldMk cId="682378632" sldId="1385"/>
        </pc:sldMkLst>
        <pc:picChg chg="add mod">
          <ac:chgData name="Drgona, Jan" userId="8107277a-43fb-42e1-8aa0-684adf187181" providerId="ADAL" clId="{8BA7FFAC-AA59-4DE7-8A84-B8B999CAC455}" dt="2022-04-08T17:44:37.254" v="47" actId="1076"/>
          <ac:picMkLst>
            <pc:docMk/>
            <pc:sldMk cId="682378632" sldId="1385"/>
            <ac:picMk id="6" creationId="{BA166F2B-49C5-4ED7-B630-4DE3EDFE6310}"/>
          </ac:picMkLst>
        </pc:picChg>
        <pc:picChg chg="add mod modCrop">
          <ac:chgData name="Drgona, Jan" userId="8107277a-43fb-42e1-8aa0-684adf187181" providerId="ADAL" clId="{8BA7FFAC-AA59-4DE7-8A84-B8B999CAC455}" dt="2022-04-08T17:48:39.657" v="79" actId="1035"/>
          <ac:picMkLst>
            <pc:docMk/>
            <pc:sldMk cId="682378632" sldId="1385"/>
            <ac:picMk id="8" creationId="{300A6CAC-A285-4714-A21B-EA41662CBDF3}"/>
          </ac:picMkLst>
        </pc:picChg>
        <pc:picChg chg="del">
          <ac:chgData name="Drgona, Jan" userId="8107277a-43fb-42e1-8aa0-684adf187181" providerId="ADAL" clId="{8BA7FFAC-AA59-4DE7-8A84-B8B999CAC455}" dt="2022-04-08T17:42:11.763" v="21" actId="478"/>
          <ac:picMkLst>
            <pc:docMk/>
            <pc:sldMk cId="682378632" sldId="1385"/>
            <ac:picMk id="23" creationId="{8A73F400-7859-4783-8D8D-0101ED80BABC}"/>
          </ac:picMkLst>
        </pc:picChg>
        <pc:picChg chg="del">
          <ac:chgData name="Drgona, Jan" userId="8107277a-43fb-42e1-8aa0-684adf187181" providerId="ADAL" clId="{8BA7FFAC-AA59-4DE7-8A84-B8B999CAC455}" dt="2022-04-08T17:48:02.061" v="59" actId="478"/>
          <ac:picMkLst>
            <pc:docMk/>
            <pc:sldMk cId="682378632" sldId="1385"/>
            <ac:picMk id="27" creationId="{53388F3E-AB3B-4CE2-B0D3-6EC4E0300072}"/>
          </ac:picMkLst>
        </pc:picChg>
      </pc:sldChg>
      <pc:sldChg chg="addSp delSp modSp add mod">
        <pc:chgData name="Drgona, Jan" userId="8107277a-43fb-42e1-8aa0-684adf187181" providerId="ADAL" clId="{8BA7FFAC-AA59-4DE7-8A84-B8B999CAC455}" dt="2022-04-08T17:52:48.290" v="102" actId="1035"/>
        <pc:sldMkLst>
          <pc:docMk/>
          <pc:sldMk cId="3743868043" sldId="1386"/>
        </pc:sldMkLst>
        <pc:spChg chg="mod">
          <ac:chgData name="Drgona, Jan" userId="8107277a-43fb-42e1-8aa0-684adf187181" providerId="ADAL" clId="{8BA7FFAC-AA59-4DE7-8A84-B8B999CAC455}" dt="2022-04-08T17:51:56.084" v="91" actId="20577"/>
          <ac:spMkLst>
            <pc:docMk/>
            <pc:sldMk cId="3743868043" sldId="1386"/>
            <ac:spMk id="3" creationId="{08F7E507-4A5A-4BA1-A2F7-084320CF566A}"/>
          </ac:spMkLst>
        </pc:spChg>
        <pc:picChg chg="del">
          <ac:chgData name="Drgona, Jan" userId="8107277a-43fb-42e1-8aa0-684adf187181" providerId="ADAL" clId="{8BA7FFAC-AA59-4DE7-8A84-B8B999CAC455}" dt="2022-04-08T17:50:16.631" v="81" actId="478"/>
          <ac:picMkLst>
            <pc:docMk/>
            <pc:sldMk cId="3743868043" sldId="1386"/>
            <ac:picMk id="6" creationId="{BA166F2B-49C5-4ED7-B630-4DE3EDFE6310}"/>
          </ac:picMkLst>
        </pc:picChg>
        <pc:picChg chg="add mod">
          <ac:chgData name="Drgona, Jan" userId="8107277a-43fb-42e1-8aa0-684adf187181" providerId="ADAL" clId="{8BA7FFAC-AA59-4DE7-8A84-B8B999CAC455}" dt="2022-04-08T17:52:48.290" v="102" actId="1035"/>
          <ac:picMkLst>
            <pc:docMk/>
            <pc:sldMk cId="3743868043" sldId="1386"/>
            <ac:picMk id="7" creationId="{DE29A1D8-F7C2-4C37-957B-2F5E68CCC543}"/>
          </ac:picMkLst>
        </pc:picChg>
        <pc:picChg chg="del">
          <ac:chgData name="Drgona, Jan" userId="8107277a-43fb-42e1-8aa0-684adf187181" providerId="ADAL" clId="{8BA7FFAC-AA59-4DE7-8A84-B8B999CAC455}" dt="2022-04-08T17:51:57.610" v="93" actId="478"/>
          <ac:picMkLst>
            <pc:docMk/>
            <pc:sldMk cId="3743868043" sldId="1386"/>
            <ac:picMk id="8" creationId="{300A6CAC-A285-4714-A21B-EA41662CBDF3}"/>
          </ac:picMkLst>
        </pc:picChg>
        <pc:picChg chg="add mod">
          <ac:chgData name="Drgona, Jan" userId="8107277a-43fb-42e1-8aa0-684adf187181" providerId="ADAL" clId="{8BA7FFAC-AA59-4DE7-8A84-B8B999CAC455}" dt="2022-04-08T17:50:17.562" v="82"/>
          <ac:picMkLst>
            <pc:docMk/>
            <pc:sldMk cId="3743868043" sldId="1386"/>
            <ac:picMk id="14" creationId="{73B1374B-060E-4840-9338-2C54847A13C3}"/>
          </ac:picMkLst>
        </pc:picChg>
        <pc:picChg chg="del">
          <ac:chgData name="Drgona, Jan" userId="8107277a-43fb-42e1-8aa0-684adf187181" providerId="ADAL" clId="{8BA7FFAC-AA59-4DE7-8A84-B8B999CAC455}" dt="2022-04-08T17:51:57.145" v="92" actId="478"/>
          <ac:picMkLst>
            <pc:docMk/>
            <pc:sldMk cId="3743868043" sldId="1386"/>
            <ac:picMk id="21" creationId="{37EC8897-2DC2-4E7A-9989-E6EB737E6075}"/>
          </ac:picMkLst>
        </pc:picChg>
      </pc:sldChg>
      <pc:sldChg chg="addSp delSp modSp add mod ord">
        <pc:chgData name="Drgona, Jan" userId="8107277a-43fb-42e1-8aa0-684adf187181" providerId="ADAL" clId="{8BA7FFAC-AA59-4DE7-8A84-B8B999CAC455}" dt="2022-04-08T18:10:57.266" v="544" actId="1036"/>
        <pc:sldMkLst>
          <pc:docMk/>
          <pc:sldMk cId="2070631867" sldId="1387"/>
        </pc:sldMkLst>
        <pc:spChg chg="mod">
          <ac:chgData name="Drgona, Jan" userId="8107277a-43fb-42e1-8aa0-684adf187181" providerId="ADAL" clId="{8BA7FFAC-AA59-4DE7-8A84-B8B999CAC455}" dt="2022-04-08T18:07:43.813" v="418" actId="20577"/>
          <ac:spMkLst>
            <pc:docMk/>
            <pc:sldMk cId="2070631867" sldId="1387"/>
            <ac:spMk id="3" creationId="{20F6B66B-4A5F-4E2D-B068-8FA0D55B0E43}"/>
          </ac:spMkLst>
        </pc:spChg>
        <pc:spChg chg="mod">
          <ac:chgData name="Drgona, Jan" userId="8107277a-43fb-42e1-8aa0-684adf187181" providerId="ADAL" clId="{8BA7FFAC-AA59-4DE7-8A84-B8B999CAC455}" dt="2022-04-08T18:10:57.266" v="544" actId="1036"/>
          <ac:spMkLst>
            <pc:docMk/>
            <pc:sldMk cId="2070631867" sldId="1387"/>
            <ac:spMk id="11" creationId="{595741BB-4B3F-44B5-883F-1A9517E39D40}"/>
          </ac:spMkLst>
        </pc:spChg>
        <pc:spChg chg="del mod">
          <ac:chgData name="Drgona, Jan" userId="8107277a-43fb-42e1-8aa0-684adf187181" providerId="ADAL" clId="{8BA7FFAC-AA59-4DE7-8A84-B8B999CAC455}" dt="2022-04-08T18:06:58.985" v="350" actId="478"/>
          <ac:spMkLst>
            <pc:docMk/>
            <pc:sldMk cId="2070631867" sldId="1387"/>
            <ac:spMk id="12" creationId="{6F7C6161-115B-41B5-94F8-F0AA8365ADE1}"/>
          </ac:spMkLst>
        </pc:spChg>
        <pc:spChg chg="del">
          <ac:chgData name="Drgona, Jan" userId="8107277a-43fb-42e1-8aa0-684adf187181" providerId="ADAL" clId="{8BA7FFAC-AA59-4DE7-8A84-B8B999CAC455}" dt="2022-04-08T18:06:53.908" v="345" actId="478"/>
          <ac:spMkLst>
            <pc:docMk/>
            <pc:sldMk cId="2070631867" sldId="1387"/>
            <ac:spMk id="14" creationId="{0CAC3649-6C55-46F7-A4DB-0BB790757927}"/>
          </ac:spMkLst>
        </pc:spChg>
        <pc:spChg chg="del">
          <ac:chgData name="Drgona, Jan" userId="8107277a-43fb-42e1-8aa0-684adf187181" providerId="ADAL" clId="{8BA7FFAC-AA59-4DE7-8A84-B8B999CAC455}" dt="2022-04-08T18:06:53.908" v="345" actId="478"/>
          <ac:spMkLst>
            <pc:docMk/>
            <pc:sldMk cId="2070631867" sldId="1387"/>
            <ac:spMk id="16" creationId="{D51DD16D-9FB4-4520-B667-F3BF28010AF8}"/>
          </ac:spMkLst>
        </pc:spChg>
        <pc:spChg chg="add mod">
          <ac:chgData name="Drgona, Jan" userId="8107277a-43fb-42e1-8aa0-684adf187181" providerId="ADAL" clId="{8BA7FFAC-AA59-4DE7-8A84-B8B999CAC455}" dt="2022-04-08T18:10:22.555" v="526" actId="20577"/>
          <ac:spMkLst>
            <pc:docMk/>
            <pc:sldMk cId="2070631867" sldId="1387"/>
            <ac:spMk id="18" creationId="{BABB3D51-B3E1-412D-BAFC-6E840E39B239}"/>
          </ac:spMkLst>
        </pc:spChg>
        <pc:spChg chg="add mod">
          <ac:chgData name="Drgona, Jan" userId="8107277a-43fb-42e1-8aa0-684adf187181" providerId="ADAL" clId="{8BA7FFAC-AA59-4DE7-8A84-B8B999CAC455}" dt="2022-04-08T18:10:19.087" v="525" actId="20577"/>
          <ac:spMkLst>
            <pc:docMk/>
            <pc:sldMk cId="2070631867" sldId="1387"/>
            <ac:spMk id="19" creationId="{D07DA162-3E01-43C6-924D-B9760A431086}"/>
          </ac:spMkLst>
        </pc:spChg>
        <pc:picChg chg="mod">
          <ac:chgData name="Drgona, Jan" userId="8107277a-43fb-42e1-8aa0-684adf187181" providerId="ADAL" clId="{8BA7FFAC-AA59-4DE7-8A84-B8B999CAC455}" dt="2022-04-08T18:10:57.266" v="544" actId="1036"/>
          <ac:picMkLst>
            <pc:docMk/>
            <pc:sldMk cId="2070631867" sldId="1387"/>
            <ac:picMk id="5" creationId="{D97CAEB2-0B8A-4626-B9D1-E744B8F4DA92}"/>
          </ac:picMkLst>
        </pc:picChg>
        <pc:picChg chg="add mod modCrop">
          <ac:chgData name="Drgona, Jan" userId="8107277a-43fb-42e1-8aa0-684adf187181" providerId="ADAL" clId="{8BA7FFAC-AA59-4DE7-8A84-B8B999CAC455}" dt="2022-04-08T18:10:28.842" v="531" actId="1038"/>
          <ac:picMkLst>
            <pc:docMk/>
            <pc:sldMk cId="2070631867" sldId="1387"/>
            <ac:picMk id="6" creationId="{8861603A-D64D-429B-8531-A291EAD3CFF9}"/>
          </ac:picMkLst>
        </pc:picChg>
        <pc:picChg chg="del">
          <ac:chgData name="Drgona, Jan" userId="8107277a-43fb-42e1-8aa0-684adf187181" providerId="ADAL" clId="{8BA7FFAC-AA59-4DE7-8A84-B8B999CAC455}" dt="2022-04-08T18:06:54.722" v="346" actId="478"/>
          <ac:picMkLst>
            <pc:docMk/>
            <pc:sldMk cId="2070631867" sldId="1387"/>
            <ac:picMk id="7" creationId="{7872A910-1CD6-4B0D-9DF0-20734337C869}"/>
          </ac:picMkLst>
        </pc:picChg>
        <pc:picChg chg="del">
          <ac:chgData name="Drgona, Jan" userId="8107277a-43fb-42e1-8aa0-684adf187181" providerId="ADAL" clId="{8BA7FFAC-AA59-4DE7-8A84-B8B999CAC455}" dt="2022-04-08T18:06:55.466" v="347" actId="478"/>
          <ac:picMkLst>
            <pc:docMk/>
            <pc:sldMk cId="2070631867" sldId="1387"/>
            <ac:picMk id="9" creationId="{C79820E8-7439-4FEE-B255-C66696DCCD14}"/>
          </ac:picMkLst>
        </pc:picChg>
        <pc:picChg chg="del">
          <ac:chgData name="Drgona, Jan" userId="8107277a-43fb-42e1-8aa0-684adf187181" providerId="ADAL" clId="{8BA7FFAC-AA59-4DE7-8A84-B8B999CAC455}" dt="2022-04-08T18:07:01.146" v="351" actId="478"/>
          <ac:picMkLst>
            <pc:docMk/>
            <pc:sldMk cId="2070631867" sldId="1387"/>
            <ac:picMk id="10" creationId="{EE0A9BA3-9646-488A-A114-E8320006FB37}"/>
          </ac:picMkLst>
        </pc:picChg>
        <pc:picChg chg="del">
          <ac:chgData name="Drgona, Jan" userId="8107277a-43fb-42e1-8aa0-684adf187181" providerId="ADAL" clId="{8BA7FFAC-AA59-4DE7-8A84-B8B999CAC455}" dt="2022-04-08T18:06:56.210" v="348" actId="478"/>
          <ac:picMkLst>
            <pc:docMk/>
            <pc:sldMk cId="2070631867" sldId="1387"/>
            <ac:picMk id="13" creationId="{340CD2A6-4C6C-4E27-ACF3-DD3AD03FECAC}"/>
          </ac:picMkLst>
        </pc:picChg>
        <pc:picChg chg="add mod">
          <ac:chgData name="Drgona, Jan" userId="8107277a-43fb-42e1-8aa0-684adf187181" providerId="ADAL" clId="{8BA7FFAC-AA59-4DE7-8A84-B8B999CAC455}" dt="2022-04-08T18:09:48.940" v="495" actId="1076"/>
          <ac:picMkLst>
            <pc:docMk/>
            <pc:sldMk cId="2070631867" sldId="1387"/>
            <ac:picMk id="15" creationId="{89EFA0B9-BC65-4720-9A7A-9AC85075629D}"/>
          </ac:picMkLst>
        </pc:picChg>
        <pc:picChg chg="del">
          <ac:chgData name="Drgona, Jan" userId="8107277a-43fb-42e1-8aa0-684adf187181" providerId="ADAL" clId="{8BA7FFAC-AA59-4DE7-8A84-B8B999CAC455}" dt="2022-04-08T18:06:53.908" v="345" actId="478"/>
          <ac:picMkLst>
            <pc:docMk/>
            <pc:sldMk cId="2070631867" sldId="1387"/>
            <ac:picMk id="17" creationId="{41A2973C-E8A3-41D5-9DB0-E4D11BD77608}"/>
          </ac:picMkLst>
        </pc:picChg>
      </pc:sldChg>
      <pc:sldChg chg="addSp delSp modSp add mod ord">
        <pc:chgData name="Drgona, Jan" userId="8107277a-43fb-42e1-8aa0-684adf187181" providerId="ADAL" clId="{8BA7FFAC-AA59-4DE7-8A84-B8B999CAC455}" dt="2022-04-08T18:22:54.050" v="604"/>
        <pc:sldMkLst>
          <pc:docMk/>
          <pc:sldMk cId="1156206889" sldId="1388"/>
        </pc:sldMkLst>
        <pc:spChg chg="mod">
          <ac:chgData name="Drgona, Jan" userId="8107277a-43fb-42e1-8aa0-684adf187181" providerId="ADAL" clId="{8BA7FFAC-AA59-4DE7-8A84-B8B999CAC455}" dt="2022-04-08T18:21:42.965" v="579" actId="20577"/>
          <ac:spMkLst>
            <pc:docMk/>
            <pc:sldMk cId="1156206889" sldId="1388"/>
            <ac:spMk id="3" creationId="{78A64EE2-6071-4C9F-BBD2-05C83B68B6A9}"/>
          </ac:spMkLst>
        </pc:spChg>
        <pc:spChg chg="del">
          <ac:chgData name="Drgona, Jan" userId="8107277a-43fb-42e1-8aa0-684adf187181" providerId="ADAL" clId="{8BA7FFAC-AA59-4DE7-8A84-B8B999CAC455}" dt="2022-04-08T18:21:25.971" v="551" actId="478"/>
          <ac:spMkLst>
            <pc:docMk/>
            <pc:sldMk cId="1156206889" sldId="1388"/>
            <ac:spMk id="4" creationId="{40F989F6-2F6C-4B32-8E68-BD095C4A2624}"/>
          </ac:spMkLst>
        </pc:spChg>
        <pc:spChg chg="del">
          <ac:chgData name="Drgona, Jan" userId="8107277a-43fb-42e1-8aa0-684adf187181" providerId="ADAL" clId="{8BA7FFAC-AA59-4DE7-8A84-B8B999CAC455}" dt="2022-04-08T18:21:28.395" v="552" actId="478"/>
          <ac:spMkLst>
            <pc:docMk/>
            <pc:sldMk cId="1156206889" sldId="1388"/>
            <ac:spMk id="5" creationId="{1AB3C0C1-0EF8-4DE9-BB7F-685AAC83DFAB}"/>
          </ac:spMkLst>
        </pc:spChg>
        <pc:spChg chg="del">
          <ac:chgData name="Drgona, Jan" userId="8107277a-43fb-42e1-8aa0-684adf187181" providerId="ADAL" clId="{8BA7FFAC-AA59-4DE7-8A84-B8B999CAC455}" dt="2022-04-08T18:21:23.835" v="550" actId="478"/>
          <ac:spMkLst>
            <pc:docMk/>
            <pc:sldMk cId="1156206889" sldId="1388"/>
            <ac:spMk id="7" creationId="{FDE84BB4-1970-47A8-B9CB-6118A764D50A}"/>
          </ac:spMkLst>
        </pc:spChg>
        <pc:spChg chg="del">
          <ac:chgData name="Drgona, Jan" userId="8107277a-43fb-42e1-8aa0-684adf187181" providerId="ADAL" clId="{8BA7FFAC-AA59-4DE7-8A84-B8B999CAC455}" dt="2022-04-08T18:21:50.434" v="581" actId="478"/>
          <ac:spMkLst>
            <pc:docMk/>
            <pc:sldMk cId="1156206889" sldId="1388"/>
            <ac:spMk id="13" creationId="{889ED73D-54B2-4555-BDA0-B84F0E6E24DE}"/>
          </ac:spMkLst>
        </pc:spChg>
        <pc:picChg chg="del">
          <ac:chgData name="Drgona, Jan" userId="8107277a-43fb-42e1-8aa0-684adf187181" providerId="ADAL" clId="{8BA7FFAC-AA59-4DE7-8A84-B8B999CAC455}" dt="2022-04-08T18:21:22.224" v="549" actId="478"/>
          <ac:picMkLst>
            <pc:docMk/>
            <pc:sldMk cId="1156206889" sldId="1388"/>
            <ac:picMk id="10" creationId="{C07AC421-1F70-4E5A-9DC0-15CFE6AD38CC}"/>
          </ac:picMkLst>
        </pc:picChg>
        <pc:picChg chg="del">
          <ac:chgData name="Drgona, Jan" userId="8107277a-43fb-42e1-8aa0-684adf187181" providerId="ADAL" clId="{8BA7FFAC-AA59-4DE7-8A84-B8B999CAC455}" dt="2022-04-08T18:21:22.224" v="549" actId="478"/>
          <ac:picMkLst>
            <pc:docMk/>
            <pc:sldMk cId="1156206889" sldId="1388"/>
            <ac:picMk id="14" creationId="{BEE44B46-6FF3-4CFB-A544-BA51FA8FACA0}"/>
          </ac:picMkLst>
        </pc:picChg>
        <pc:picChg chg="del">
          <ac:chgData name="Drgona, Jan" userId="8107277a-43fb-42e1-8aa0-684adf187181" providerId="ADAL" clId="{8BA7FFAC-AA59-4DE7-8A84-B8B999CAC455}" dt="2022-04-08T18:21:22.224" v="549" actId="478"/>
          <ac:picMkLst>
            <pc:docMk/>
            <pc:sldMk cId="1156206889" sldId="1388"/>
            <ac:picMk id="15" creationId="{C34817A2-18EB-4AEA-B81C-BB58C02243A5}"/>
          </ac:picMkLst>
        </pc:picChg>
        <pc:picChg chg="add mod">
          <ac:chgData name="Drgona, Jan" userId="8107277a-43fb-42e1-8aa0-684adf187181" providerId="ADAL" clId="{8BA7FFAC-AA59-4DE7-8A84-B8B999CAC455}" dt="2022-04-08T18:22:24.053" v="598" actId="1037"/>
          <ac:picMkLst>
            <pc:docMk/>
            <pc:sldMk cId="1156206889" sldId="1388"/>
            <ac:picMk id="16" creationId="{C8EED771-A9B1-406C-B9AA-976F62B3BA35}"/>
          </ac:picMkLst>
        </pc:picChg>
        <pc:picChg chg="del">
          <ac:chgData name="Drgona, Jan" userId="8107277a-43fb-42e1-8aa0-684adf187181" providerId="ADAL" clId="{8BA7FFAC-AA59-4DE7-8A84-B8B999CAC455}" dt="2022-04-08T18:21:22.224" v="549" actId="478"/>
          <ac:picMkLst>
            <pc:docMk/>
            <pc:sldMk cId="1156206889" sldId="1388"/>
            <ac:picMk id="17" creationId="{481130C4-0226-4A77-A630-0BDE74AD663F}"/>
          </ac:picMkLst>
        </pc:picChg>
        <pc:picChg chg="add mod">
          <ac:chgData name="Drgona, Jan" userId="8107277a-43fb-42e1-8aa0-684adf187181" providerId="ADAL" clId="{8BA7FFAC-AA59-4DE7-8A84-B8B999CAC455}" dt="2022-04-08T18:22:22.546" v="593" actId="1037"/>
          <ac:picMkLst>
            <pc:docMk/>
            <pc:sldMk cId="1156206889" sldId="1388"/>
            <ac:picMk id="18" creationId="{140DF65B-4449-42A3-BB67-18D9A24A407F}"/>
          </ac:picMkLst>
        </pc:picChg>
        <pc:picChg chg="del">
          <ac:chgData name="Drgona, Jan" userId="8107277a-43fb-42e1-8aa0-684adf187181" providerId="ADAL" clId="{8BA7FFAC-AA59-4DE7-8A84-B8B999CAC455}" dt="2022-04-08T18:21:22.224" v="549" actId="478"/>
          <ac:picMkLst>
            <pc:docMk/>
            <pc:sldMk cId="1156206889" sldId="1388"/>
            <ac:picMk id="19" creationId="{22E1CD68-31E1-4929-9F53-9568E781592D}"/>
          </ac:picMkLst>
        </pc:picChg>
        <pc:picChg chg="del">
          <ac:chgData name="Drgona, Jan" userId="8107277a-43fb-42e1-8aa0-684adf187181" providerId="ADAL" clId="{8BA7FFAC-AA59-4DE7-8A84-B8B999CAC455}" dt="2022-04-08T18:21:22.224" v="549" actId="478"/>
          <ac:picMkLst>
            <pc:docMk/>
            <pc:sldMk cId="1156206889" sldId="1388"/>
            <ac:picMk id="21" creationId="{812C5B39-9EB9-402C-9F1E-5C8C927A33D9}"/>
          </ac:picMkLst>
        </pc:picChg>
      </pc:sldChg>
      <pc:sldChg chg="addSp delSp modSp new mod ord">
        <pc:chgData name="Drgona, Jan" userId="8107277a-43fb-42e1-8aa0-684adf187181" providerId="ADAL" clId="{8BA7FFAC-AA59-4DE7-8A84-B8B999CAC455}" dt="2022-04-08T18:27:57.476" v="709" actId="20577"/>
        <pc:sldMkLst>
          <pc:docMk/>
          <pc:sldMk cId="1596021327" sldId="1389"/>
        </pc:sldMkLst>
        <pc:spChg chg="add del mod">
          <ac:chgData name="Drgona, Jan" userId="8107277a-43fb-42e1-8aa0-684adf187181" providerId="ADAL" clId="{8BA7FFAC-AA59-4DE7-8A84-B8B999CAC455}" dt="2022-04-08T18:27:57.476" v="709" actId="20577"/>
          <ac:spMkLst>
            <pc:docMk/>
            <pc:sldMk cId="1596021327" sldId="1389"/>
            <ac:spMk id="3" creationId="{52FF8340-48D9-40E1-86D5-E98CD943CFFF}"/>
          </ac:spMkLst>
        </pc:spChg>
        <pc:spChg chg="del">
          <ac:chgData name="Drgona, Jan" userId="8107277a-43fb-42e1-8aa0-684adf187181" providerId="ADAL" clId="{8BA7FFAC-AA59-4DE7-8A84-B8B999CAC455}" dt="2022-04-08T18:25:18.820" v="612" actId="478"/>
          <ac:spMkLst>
            <pc:docMk/>
            <pc:sldMk cId="1596021327" sldId="1389"/>
            <ac:spMk id="4" creationId="{B2567C28-D134-461A-A6F9-75162CE166B5}"/>
          </ac:spMkLst>
        </pc:spChg>
        <pc:spChg chg="add del mod">
          <ac:chgData name="Drgona, Jan" userId="8107277a-43fb-42e1-8aa0-684adf187181" providerId="ADAL" clId="{8BA7FFAC-AA59-4DE7-8A84-B8B999CAC455}" dt="2022-04-08T18:25:10.314" v="610"/>
          <ac:spMkLst>
            <pc:docMk/>
            <pc:sldMk cId="1596021327" sldId="1389"/>
            <ac:spMk id="6" creationId="{E7A27FC2-D1E2-4249-B245-67F9E386E7A9}"/>
          </ac:spMkLst>
        </pc:spChg>
        <pc:spChg chg="add del mod">
          <ac:chgData name="Drgona, Jan" userId="8107277a-43fb-42e1-8aa0-684adf187181" providerId="ADAL" clId="{8BA7FFAC-AA59-4DE7-8A84-B8B999CAC455}" dt="2022-04-08T18:25:55.460" v="618" actId="478"/>
          <ac:spMkLst>
            <pc:docMk/>
            <pc:sldMk cId="1596021327" sldId="1389"/>
            <ac:spMk id="11" creationId="{EB602B1E-66F4-48CB-B0A5-EAA14EDE8181}"/>
          </ac:spMkLst>
        </pc:spChg>
        <pc:spChg chg="add mod">
          <ac:chgData name="Drgona, Jan" userId="8107277a-43fb-42e1-8aa0-684adf187181" providerId="ADAL" clId="{8BA7FFAC-AA59-4DE7-8A84-B8B999CAC455}" dt="2022-04-08T18:26:29.609" v="634" actId="1076"/>
          <ac:spMkLst>
            <pc:docMk/>
            <pc:sldMk cId="1596021327" sldId="1389"/>
            <ac:spMk id="12" creationId="{3DFC9E6E-B676-4F8E-8AF7-0730060BE252}"/>
          </ac:spMkLst>
        </pc:spChg>
        <pc:spChg chg="add mod">
          <ac:chgData name="Drgona, Jan" userId="8107277a-43fb-42e1-8aa0-684adf187181" providerId="ADAL" clId="{8BA7FFAC-AA59-4DE7-8A84-B8B999CAC455}" dt="2022-04-08T18:26:26.897" v="633" actId="1076"/>
          <ac:spMkLst>
            <pc:docMk/>
            <pc:sldMk cId="1596021327" sldId="1389"/>
            <ac:spMk id="13" creationId="{F08F1C40-8743-4042-916A-B8C1DBB07EE0}"/>
          </ac:spMkLst>
        </pc:spChg>
        <pc:spChg chg="add mod">
          <ac:chgData name="Drgona, Jan" userId="8107277a-43fb-42e1-8aa0-684adf187181" providerId="ADAL" clId="{8BA7FFAC-AA59-4DE7-8A84-B8B999CAC455}" dt="2022-04-08T18:25:33.638" v="615" actId="14100"/>
          <ac:spMkLst>
            <pc:docMk/>
            <pc:sldMk cId="1596021327" sldId="1389"/>
            <ac:spMk id="14" creationId="{E20E0DD9-1247-4197-BEE8-F73A187A9C63}"/>
          </ac:spMkLst>
        </pc:spChg>
        <pc:spChg chg="add mod">
          <ac:chgData name="Drgona, Jan" userId="8107277a-43fb-42e1-8aa0-684adf187181" providerId="ADAL" clId="{8BA7FFAC-AA59-4DE7-8A84-B8B999CAC455}" dt="2022-04-08T18:25:33.638" v="615" actId="14100"/>
          <ac:spMkLst>
            <pc:docMk/>
            <pc:sldMk cId="1596021327" sldId="1389"/>
            <ac:spMk id="15" creationId="{6B8756CF-3AB7-4D68-A6E5-8655BA658E35}"/>
          </ac:spMkLst>
        </pc:spChg>
        <pc:spChg chg="add mod">
          <ac:chgData name="Drgona, Jan" userId="8107277a-43fb-42e1-8aa0-684adf187181" providerId="ADAL" clId="{8BA7FFAC-AA59-4DE7-8A84-B8B999CAC455}" dt="2022-04-08T18:25:33.638" v="615" actId="14100"/>
          <ac:spMkLst>
            <pc:docMk/>
            <pc:sldMk cId="1596021327" sldId="1389"/>
            <ac:spMk id="16" creationId="{4633452A-1287-4110-8387-BD787C1E6038}"/>
          </ac:spMkLst>
        </pc:spChg>
        <pc:spChg chg="add mod">
          <ac:chgData name="Drgona, Jan" userId="8107277a-43fb-42e1-8aa0-684adf187181" providerId="ADAL" clId="{8BA7FFAC-AA59-4DE7-8A84-B8B999CAC455}" dt="2022-04-08T18:25:33.638" v="615" actId="14100"/>
          <ac:spMkLst>
            <pc:docMk/>
            <pc:sldMk cId="1596021327" sldId="1389"/>
            <ac:spMk id="17" creationId="{90FBC389-9575-4529-A788-FA06AB7D3A39}"/>
          </ac:spMkLst>
        </pc:spChg>
        <pc:spChg chg="add mod">
          <ac:chgData name="Drgona, Jan" userId="8107277a-43fb-42e1-8aa0-684adf187181" providerId="ADAL" clId="{8BA7FFAC-AA59-4DE7-8A84-B8B999CAC455}" dt="2022-04-08T18:25:33.638" v="615" actId="14100"/>
          <ac:spMkLst>
            <pc:docMk/>
            <pc:sldMk cId="1596021327" sldId="1389"/>
            <ac:spMk id="18" creationId="{C57FD799-2324-43C5-8669-77B44CD3FAA0}"/>
          </ac:spMkLst>
        </pc:spChg>
        <pc:picChg chg="add mod modCrop">
          <ac:chgData name="Drgona, Jan" userId="8107277a-43fb-42e1-8aa0-684adf187181" providerId="ADAL" clId="{8BA7FFAC-AA59-4DE7-8A84-B8B999CAC455}" dt="2022-04-08T18:27:03.255" v="667" actId="1038"/>
          <ac:picMkLst>
            <pc:docMk/>
            <pc:sldMk cId="1596021327" sldId="1389"/>
            <ac:picMk id="7" creationId="{C1EEC471-96B9-4D4F-9BB3-6C95840050D2}"/>
          </ac:picMkLst>
        </pc:picChg>
        <pc:picChg chg="add mod modCrop">
          <ac:chgData name="Drgona, Jan" userId="8107277a-43fb-42e1-8aa0-684adf187181" providerId="ADAL" clId="{8BA7FFAC-AA59-4DE7-8A84-B8B999CAC455}" dt="2022-04-08T18:27:07.423" v="668" actId="732"/>
          <ac:picMkLst>
            <pc:docMk/>
            <pc:sldMk cId="1596021327" sldId="1389"/>
            <ac:picMk id="8" creationId="{202A5A61-DEEC-43D6-AA3C-D00CAD904AFF}"/>
          </ac:picMkLst>
        </pc:picChg>
        <pc:picChg chg="add mod modCrop">
          <ac:chgData name="Drgona, Jan" userId="8107277a-43fb-42e1-8aa0-684adf187181" providerId="ADAL" clId="{8BA7FFAC-AA59-4DE7-8A84-B8B999CAC455}" dt="2022-04-08T18:27:01.950" v="664" actId="1038"/>
          <ac:picMkLst>
            <pc:docMk/>
            <pc:sldMk cId="1596021327" sldId="1389"/>
            <ac:picMk id="9" creationId="{50E3EE6E-E477-41C8-A72B-5FAE26FC947F}"/>
          </ac:picMkLst>
        </pc:picChg>
        <pc:picChg chg="add mod">
          <ac:chgData name="Drgona, Jan" userId="8107277a-43fb-42e1-8aa0-684adf187181" providerId="ADAL" clId="{8BA7FFAC-AA59-4DE7-8A84-B8B999CAC455}" dt="2022-04-08T18:25:33.638" v="615" actId="14100"/>
          <ac:picMkLst>
            <pc:docMk/>
            <pc:sldMk cId="1596021327" sldId="1389"/>
            <ac:picMk id="10" creationId="{27EFF704-609F-4EF0-92B5-F07A659E1686}"/>
          </ac:picMkLst>
        </pc:picChg>
        <pc:picChg chg="add mod modCrop">
          <ac:chgData name="Drgona, Jan" userId="8107277a-43fb-42e1-8aa0-684adf187181" providerId="ADAL" clId="{8BA7FFAC-AA59-4DE7-8A84-B8B999CAC455}" dt="2022-04-08T18:26:34.018" v="635" actId="732"/>
          <ac:picMkLst>
            <pc:docMk/>
            <pc:sldMk cId="1596021327" sldId="1389"/>
            <ac:picMk id="19" creationId="{20582C34-7436-4B55-BE47-EBA54E6A4F78}"/>
          </ac:picMkLst>
        </pc:picChg>
        <pc:picChg chg="add mod modCrop">
          <ac:chgData name="Drgona, Jan" userId="8107277a-43fb-42e1-8aa0-684adf187181" providerId="ADAL" clId="{8BA7FFAC-AA59-4DE7-8A84-B8B999CAC455}" dt="2022-04-08T18:26:48.432" v="639" actId="1076"/>
          <ac:picMkLst>
            <pc:docMk/>
            <pc:sldMk cId="1596021327" sldId="1389"/>
            <ac:picMk id="20" creationId="{88FEE947-A125-4D1C-AA23-C1A71AC58141}"/>
          </ac:picMkLst>
        </pc:picChg>
      </pc:sldChg>
      <pc:sldMasterChg chg="delSldLayout">
        <pc:chgData name="Drgona, Jan" userId="8107277a-43fb-42e1-8aa0-684adf187181" providerId="ADAL" clId="{8BA7FFAC-AA59-4DE7-8A84-B8B999CAC455}" dt="2022-04-08T18:27:15.831" v="669" actId="47"/>
        <pc:sldMasterMkLst>
          <pc:docMk/>
          <pc:sldMasterMk cId="4149698040" sldId="2147483856"/>
        </pc:sldMasterMkLst>
        <pc:sldLayoutChg chg="del">
          <pc:chgData name="Drgona, Jan" userId="8107277a-43fb-42e1-8aa0-684adf187181" providerId="ADAL" clId="{8BA7FFAC-AA59-4DE7-8A84-B8B999CAC455}" dt="2022-04-08T18:21:17.803" v="548" actId="47"/>
          <pc:sldLayoutMkLst>
            <pc:docMk/>
            <pc:sldMasterMk cId="4149698040" sldId="2147483856"/>
            <pc:sldLayoutMk cId="341786928" sldId="2147483908"/>
          </pc:sldLayoutMkLst>
        </pc:sldLayoutChg>
        <pc:sldLayoutChg chg="del">
          <pc:chgData name="Drgona, Jan" userId="8107277a-43fb-42e1-8aa0-684adf187181" providerId="ADAL" clId="{8BA7FFAC-AA59-4DE7-8A84-B8B999CAC455}" dt="2022-04-08T18:27:15.831" v="669" actId="47"/>
          <pc:sldLayoutMkLst>
            <pc:docMk/>
            <pc:sldMasterMk cId="4149698040" sldId="2147483856"/>
            <pc:sldLayoutMk cId="1218529286" sldId="2147483908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A69A9C-1087-184F-8370-423E175D9D7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9090E3D-F5E5-0D40-B323-A25B85CF9E8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6E50B8-2EF8-564F-AE86-D84E6C503530}" type="datetimeFigureOut">
              <a:rPr lang="en-US" smtClean="0"/>
              <a:t>4/7/2022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E3AA97-2F38-5340-B685-1E0EA3E358D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B732F3-25A6-284F-A24C-5FD21AE6BEE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078BA3-E235-9946-9A4D-07E907F68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00039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AC8D20-1945-7145-91A2-3D134BDA25E2}" type="datetimeFigureOut">
              <a:rPr lang="en-US" smtClean="0"/>
              <a:t>4/7/2022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0104DB-87CA-D64F-AB86-DB2520DDF5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0554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0104DB-87CA-D64F-AB86-DB2520DDF5D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0867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F55362-50C5-480D-87AE-50F125AEED1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4633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F55362-50C5-480D-87AE-50F125AEED1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9430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0104DB-87CA-D64F-AB86-DB2520DDF5D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9578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0104DB-87CA-D64F-AB86-DB2520DDF5D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7583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0104DB-87CA-D64F-AB86-DB2520DDF5D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226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5.pn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5.png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_Plain_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436B83B-A5E4-524E-96A9-DFC12D58F12A}"/>
              </a:ext>
            </a:extLst>
          </p:cNvPr>
          <p:cNvSpPr/>
          <p:nvPr userDrawn="1"/>
        </p:nvSpPr>
        <p:spPr>
          <a:xfrm>
            <a:off x="914400" y="0"/>
            <a:ext cx="54864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1DF1AC-1D08-B945-A034-B740A35902F9}"/>
              </a:ext>
            </a:extLst>
          </p:cNvPr>
          <p:cNvSpPr txBox="1"/>
          <p:nvPr userDrawn="1"/>
        </p:nvSpPr>
        <p:spPr>
          <a:xfrm>
            <a:off x="1371600" y="7543800"/>
            <a:ext cx="3657600" cy="22860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800">
                <a:solidFill>
                  <a:srgbClr val="616265">
                    <a:alpha val="7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PNNL is operated by Battelle for the U.S. Department of Energy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2743200"/>
            <a:ext cx="4572000" cy="182880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r">
              <a:defRPr sz="4800" b="1">
                <a:solidFill>
                  <a:srgbClr val="C8722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3061D5F4-8719-384B-945C-9A27060F99A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70529" y="5669280"/>
            <a:ext cx="4572000" cy="27432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0" indent="0" algn="r">
              <a:buNone/>
              <a:defRPr sz="18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/>
            </a:lvl2pPr>
            <a:lvl3pPr marL="1097280" indent="0">
              <a:buNone/>
              <a:defRPr/>
            </a:lvl3pPr>
            <a:lvl4pPr marL="1645920" indent="0">
              <a:buNone/>
              <a:defRPr/>
            </a:lvl4pPr>
            <a:lvl5pPr marL="2194560" indent="0">
              <a:buNone/>
              <a:defRPr/>
            </a:lvl5pPr>
          </a:lstStyle>
          <a:p>
            <a:pPr lvl="0"/>
            <a:r>
              <a:rPr lang="en-US"/>
              <a:t>Click to add presenter’s name</a:t>
            </a: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3E2D432E-6648-6643-9C6E-38B1EFF5EE3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371600" y="5983356"/>
            <a:ext cx="4572000" cy="27432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0" indent="0" algn="r">
              <a:buNone/>
              <a:defRPr sz="1600">
                <a:solidFill>
                  <a:srgbClr val="61626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/>
            </a:lvl2pPr>
            <a:lvl3pPr marL="1097280" indent="0">
              <a:buNone/>
              <a:defRPr/>
            </a:lvl3pPr>
            <a:lvl4pPr marL="1645920" indent="0">
              <a:buNone/>
              <a:defRPr/>
            </a:lvl4pPr>
            <a:lvl5pPr marL="2194560" indent="0">
              <a:buNone/>
              <a:defRPr/>
            </a:lvl5pPr>
          </a:lstStyle>
          <a:p>
            <a:pPr lvl="0"/>
            <a:r>
              <a:rPr lang="en-US"/>
              <a:t>Click to add presenter’s title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15389B-4BB4-1644-9B7E-35A85D0C1E3B}"/>
              </a:ext>
            </a:extLst>
          </p:cNvPr>
          <p:cNvSpPr txBox="1"/>
          <p:nvPr userDrawn="1"/>
        </p:nvSpPr>
        <p:spPr>
          <a:xfrm>
            <a:off x="3710609" y="-1245704"/>
            <a:ext cx="184731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5A7D3E1-BCC3-C843-81A0-EA4EDFB4452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71600" y="237744"/>
            <a:ext cx="1280160" cy="124922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6617363-F73D-B74F-9647-C9D747AC702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70529" y="7178040"/>
            <a:ext cx="824484" cy="2286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290C8FB-601C-A04C-84F7-213A857D3E6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75535" y="7249637"/>
            <a:ext cx="929809" cy="155448"/>
          </a:xfrm>
          <a:prstGeom prst="rect">
            <a:avLst/>
          </a:prstGeom>
        </p:spPr>
      </p:pic>
      <p:sp>
        <p:nvSpPr>
          <p:cNvPr id="15" name="Date Placeholder 1">
            <a:extLst>
              <a:ext uri="{FF2B5EF4-FFF2-40B4-BE49-F238E27FC236}">
                <a16:creationId xmlns:a16="http://schemas.microsoft.com/office/drawing/2014/main" id="{9D9DB338-5D5C-4ACA-9ECF-C3E34C4412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651641" y="4915645"/>
            <a:ext cx="3290888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41198A-2C35-4687-AEE6-2E7318CB9C4B}" type="datetime1">
              <a:rPr lang="en-US" smtClean="0"/>
              <a:t>4/7/2022</a:t>
            </a:fld>
            <a:endParaRPr lang="en-US"/>
          </a:p>
        </p:txBody>
      </p:sp>
      <p:sp>
        <p:nvSpPr>
          <p:cNvPr id="16" name="Footer Placeholder 2">
            <a:extLst>
              <a:ext uri="{FF2B5EF4-FFF2-40B4-BE49-F238E27FC236}">
                <a16:creationId xmlns:a16="http://schemas.microsoft.com/office/drawing/2014/main" id="{F55B65E8-4040-44D0-A4FE-A050FD948A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89037" y="7730118"/>
            <a:ext cx="4937125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BUSINESS SENSITIVE</a:t>
            </a:r>
          </a:p>
        </p:txBody>
      </p:sp>
    </p:spTree>
    <p:extLst>
      <p:ext uri="{BB962C8B-B14F-4D97-AF65-F5344CB8AC3E}">
        <p14:creationId xmlns:p14="http://schemas.microsoft.com/office/powerpoint/2010/main" val="470291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_Plain_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436B83B-A5E4-524E-96A9-DFC12D58F12A}"/>
              </a:ext>
            </a:extLst>
          </p:cNvPr>
          <p:cNvSpPr/>
          <p:nvPr userDrawn="1"/>
        </p:nvSpPr>
        <p:spPr>
          <a:xfrm>
            <a:off x="914400" y="0"/>
            <a:ext cx="54864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1DF1AC-1D08-B945-A034-B740A35902F9}"/>
              </a:ext>
            </a:extLst>
          </p:cNvPr>
          <p:cNvSpPr txBox="1"/>
          <p:nvPr userDrawn="1"/>
        </p:nvSpPr>
        <p:spPr>
          <a:xfrm>
            <a:off x="1371600" y="7543800"/>
            <a:ext cx="3657600" cy="22860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800">
                <a:solidFill>
                  <a:srgbClr val="616265">
                    <a:alpha val="7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PNNL is operated by Battelle for the U.S. Department of Energy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2743200"/>
            <a:ext cx="4572000" cy="182880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r">
              <a:defRPr sz="4800" b="1">
                <a:solidFill>
                  <a:srgbClr val="C8722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3061D5F4-8719-384B-945C-9A27060F99A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70530" y="5669280"/>
            <a:ext cx="4572000" cy="27432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0" indent="0" algn="r">
              <a:buNone/>
              <a:defRPr sz="18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18" indent="0">
              <a:buNone/>
              <a:defRPr/>
            </a:lvl2pPr>
            <a:lvl3pPr marL="1097236" indent="0">
              <a:buNone/>
              <a:defRPr/>
            </a:lvl3pPr>
            <a:lvl4pPr marL="1645854" indent="0">
              <a:buNone/>
              <a:defRPr/>
            </a:lvl4pPr>
            <a:lvl5pPr marL="2194472" indent="0">
              <a:buNone/>
              <a:defRPr/>
            </a:lvl5pPr>
          </a:lstStyle>
          <a:p>
            <a:pPr lvl="0"/>
            <a:r>
              <a:rPr lang="en-US"/>
              <a:t>Click to add presenter’s name</a:t>
            </a: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3E2D432E-6648-6643-9C6E-38B1EFF5EE3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371600" y="5983356"/>
            <a:ext cx="4572000" cy="27432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0" indent="0" algn="r">
              <a:buNone/>
              <a:defRPr sz="1600">
                <a:solidFill>
                  <a:srgbClr val="61626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18" indent="0">
              <a:buNone/>
              <a:defRPr/>
            </a:lvl2pPr>
            <a:lvl3pPr marL="1097236" indent="0">
              <a:buNone/>
              <a:defRPr/>
            </a:lvl3pPr>
            <a:lvl4pPr marL="1645854" indent="0">
              <a:buNone/>
              <a:defRPr/>
            </a:lvl4pPr>
            <a:lvl5pPr marL="2194472" indent="0">
              <a:buNone/>
              <a:defRPr/>
            </a:lvl5pPr>
          </a:lstStyle>
          <a:p>
            <a:pPr lvl="0"/>
            <a:r>
              <a:rPr lang="en-US"/>
              <a:t>Click to add presenter’s title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15389B-4BB4-1644-9B7E-35A85D0C1E3B}"/>
              </a:ext>
            </a:extLst>
          </p:cNvPr>
          <p:cNvSpPr txBox="1"/>
          <p:nvPr userDrawn="1"/>
        </p:nvSpPr>
        <p:spPr>
          <a:xfrm>
            <a:off x="3710609" y="-124570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80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5A7D3E1-BCC3-C843-81A0-EA4EDFB4452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71600" y="237744"/>
            <a:ext cx="1280160" cy="124922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6617363-F73D-B74F-9647-C9D747AC702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70530" y="7178040"/>
            <a:ext cx="824484" cy="2286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290C8FB-601C-A04C-84F7-213A857D3E6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75536" y="7249637"/>
            <a:ext cx="929809" cy="155448"/>
          </a:xfrm>
          <a:prstGeom prst="rect">
            <a:avLst/>
          </a:prstGeom>
        </p:spPr>
      </p:pic>
      <p:sp>
        <p:nvSpPr>
          <p:cNvPr id="15" name="Date Placeholder 1">
            <a:extLst>
              <a:ext uri="{FF2B5EF4-FFF2-40B4-BE49-F238E27FC236}">
                <a16:creationId xmlns:a16="http://schemas.microsoft.com/office/drawing/2014/main" id="{9D9DB338-5D5C-4ACA-9ECF-C3E34C4412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651642" y="4915646"/>
            <a:ext cx="3290888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BE90AF-1FB5-4879-AB81-581C4D449F03}" type="datetime1">
              <a:rPr lang="en-US" smtClean="0"/>
              <a:t>4/7/2022</a:t>
            </a:fld>
            <a:endParaRPr lang="en-US"/>
          </a:p>
        </p:txBody>
      </p:sp>
      <p:sp>
        <p:nvSpPr>
          <p:cNvPr id="16" name="Footer Placeholder 2">
            <a:extLst>
              <a:ext uri="{FF2B5EF4-FFF2-40B4-BE49-F238E27FC236}">
                <a16:creationId xmlns:a16="http://schemas.microsoft.com/office/drawing/2014/main" id="{F55B65E8-4040-44D0-A4FE-A050FD948A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89039" y="7730119"/>
            <a:ext cx="4937125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BUSINESS SENSITIVE</a:t>
            </a:r>
          </a:p>
        </p:txBody>
      </p:sp>
    </p:spTree>
    <p:extLst>
      <p:ext uri="{BB962C8B-B14F-4D97-AF65-F5344CB8AC3E}">
        <p14:creationId xmlns:p14="http://schemas.microsoft.com/office/powerpoint/2010/main" val="1336857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5029200" y="0"/>
            <a:ext cx="96012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3338E046-DF9E-FC49-A812-491AB8058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994297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3">
            <a:extLst>
              <a:ext uri="{FF2B5EF4-FFF2-40B4-BE49-F238E27FC236}">
                <a16:creationId xmlns:a16="http://schemas.microsoft.com/office/drawing/2014/main" id="{29354FF4-9871-4E1B-A45A-ABAA2BE2B69B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1394460" y="3429000"/>
            <a:ext cx="4572000" cy="420485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 marL="822928" indent="-274309">
              <a:buFont typeface="Wingdings" panose="05000000000000000000" pitchFamily="2" charset="2"/>
              <a:buChar char="§"/>
              <a:defRPr sz="2400"/>
            </a:lvl2pPr>
            <a:lvl3pPr marL="1371545" indent="-274309">
              <a:buFont typeface="Wingdings" panose="05000000000000000000" pitchFamily="2" charset="2"/>
              <a:buChar char="ü"/>
              <a:defRPr sz="2000"/>
            </a:lvl3pPr>
            <a:lvl4pPr>
              <a:defRPr sz="1800"/>
            </a:lvl4pPr>
            <a:lvl5pPr marL="2468782" indent="-274309">
              <a:buFont typeface="Wingdings" panose="05000000000000000000" pitchFamily="2" charset="2"/>
              <a:buChar char="§"/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Date Placeholder 1">
            <a:extLst>
              <a:ext uri="{FF2B5EF4-FFF2-40B4-BE49-F238E27FC236}">
                <a16:creationId xmlns:a16="http://schemas.microsoft.com/office/drawing/2014/main" id="{47EFCEB6-2E27-4C42-A1E5-AC8A8BA837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03409" y="7795155"/>
            <a:ext cx="3108007" cy="43444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081A4A-BD00-4FA9-BE2A-C6D42048CD76}" type="datetime1">
              <a:rPr lang="en-US" smtClean="0"/>
              <a:t>4/7/2022</a:t>
            </a:fld>
            <a:endParaRPr lang="en-US"/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A86FAFB9-0DC0-4AB0-9E8B-6EC7C8ABAA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9246" y="7772401"/>
            <a:ext cx="12007822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BUSINESS SENSITIVE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EDB7E534-7B03-B442-8160-F21C6B803D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00402" y="290609"/>
            <a:ext cx="9736667" cy="1310980"/>
          </a:xfrm>
          <a:prstGeom prst="rect">
            <a:avLst/>
          </a:prstGeom>
        </p:spPr>
        <p:txBody>
          <a:bodyPr lIns="0" anchor="b"/>
          <a:lstStyle>
            <a:lvl1pPr>
              <a:defRPr lang="en-US" sz="3600" b="1" kern="1200" dirty="0">
                <a:solidFill>
                  <a:srgbClr val="C8722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675978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5029200" y="0"/>
            <a:ext cx="96012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3338E046-DF9E-FC49-A812-491AB8058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994297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F0C408BC-A7DE-4A08-AD26-56414D2DD808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6430642" y="457199"/>
            <a:ext cx="7772400" cy="7315200"/>
          </a:xfrm>
          <a:prstGeom prst="rect">
            <a:avLst/>
          </a:prstGeom>
        </p:spPr>
        <p:txBody>
          <a:bodyPr/>
          <a:lstStyle>
            <a:lvl1pPr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822928" indent="-274309">
              <a:buFont typeface="Wingdings" panose="05000000000000000000" pitchFamily="2" charset="2"/>
              <a:buChar char="§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371545" indent="-274309">
              <a:buFont typeface="Wingdings" panose="05000000000000000000" pitchFamily="2" charset="2"/>
              <a:buChar char="ü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468782" indent="-274309">
              <a:buFont typeface="Wingdings" panose="05000000000000000000" pitchFamily="2" charset="2"/>
              <a:buChar char="§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A3C58F0F-5237-4527-BB8E-6EEF623543BB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1394459" y="4373033"/>
            <a:ext cx="4572000" cy="34290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 marL="822928" indent="-274309">
              <a:buFont typeface="Wingdings" panose="05000000000000000000" pitchFamily="2" charset="2"/>
              <a:buChar char="§"/>
              <a:defRPr sz="2400"/>
            </a:lvl2pPr>
            <a:lvl3pPr marL="1371545" indent="-274309">
              <a:buFont typeface="Wingdings" panose="05000000000000000000" pitchFamily="2" charset="2"/>
              <a:buChar char="ü"/>
              <a:defRPr sz="2000"/>
            </a:lvl3pPr>
            <a:lvl4pPr>
              <a:defRPr sz="1800"/>
            </a:lvl4pPr>
            <a:lvl5pPr marL="2468782" indent="-274309">
              <a:buFont typeface="Wingdings" panose="05000000000000000000" pitchFamily="2" charset="2"/>
              <a:buChar char="§"/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Date Placeholder 1">
            <a:extLst>
              <a:ext uri="{FF2B5EF4-FFF2-40B4-BE49-F238E27FC236}">
                <a16:creationId xmlns:a16="http://schemas.microsoft.com/office/drawing/2014/main" id="{33D0FD2D-15F4-4320-9C04-2023CAB47E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03409" y="7795155"/>
            <a:ext cx="3108007" cy="43444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C8222F-5982-4D3F-9F6B-489D2F7BF1EB}" type="datetime1">
              <a:rPr lang="en-US" smtClean="0"/>
              <a:t>4/7/2022</a:t>
            </a:fld>
            <a:endParaRPr lang="en-US"/>
          </a:p>
        </p:txBody>
      </p:sp>
      <p:sp>
        <p:nvSpPr>
          <p:cNvPr id="19" name="Footer Placeholder 2">
            <a:extLst>
              <a:ext uri="{FF2B5EF4-FFF2-40B4-BE49-F238E27FC236}">
                <a16:creationId xmlns:a16="http://schemas.microsoft.com/office/drawing/2014/main" id="{08FBEF60-4239-4E67-A385-B22B813AD4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9246" y="7772401"/>
            <a:ext cx="12007822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BUSINESS SENSITIVE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77614967-FAA9-4DA9-B7DE-539AA89235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1601" y="2295526"/>
            <a:ext cx="4572001" cy="1590676"/>
          </a:xfrm>
          <a:prstGeom prst="rect">
            <a:avLst/>
          </a:prstGeom>
        </p:spPr>
        <p:txBody>
          <a:bodyPr lIns="0" anchor="b"/>
          <a:lstStyle>
            <a:lvl1pPr>
              <a:defRPr lang="en-US" sz="3600" b="1" kern="1200" dirty="0">
                <a:solidFill>
                  <a:srgbClr val="C8722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1397675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D96EEDE-6486-774B-B0E3-751BBA42CE35}"/>
              </a:ext>
            </a:extLst>
          </p:cNvPr>
          <p:cNvSpPr/>
          <p:nvPr userDrawn="1"/>
        </p:nvSpPr>
        <p:spPr>
          <a:xfrm>
            <a:off x="5029200" y="0"/>
            <a:ext cx="96012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3994297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C1406DC-BAEC-4717-8F68-46C92F1663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00400" y="270934"/>
            <a:ext cx="10972800" cy="1310980"/>
          </a:xfrm>
          <a:prstGeom prst="rect">
            <a:avLst/>
          </a:prstGeom>
        </p:spPr>
        <p:txBody>
          <a:bodyPr lIns="0" anchor="b"/>
          <a:lstStyle>
            <a:lvl1pPr>
              <a:defRPr lang="en-US" sz="3600" b="1" kern="1200" dirty="0">
                <a:solidFill>
                  <a:srgbClr val="C8722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slide title</a:t>
            </a: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028E3363-7137-4431-9927-3AE087A5B2BE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1371600" y="2057401"/>
            <a:ext cx="12801600" cy="5486401"/>
          </a:xfrm>
          <a:prstGeom prst="rect">
            <a:avLst/>
          </a:prstGeom>
        </p:spPr>
        <p:txBody>
          <a:bodyPr/>
          <a:lstStyle>
            <a:lvl1pPr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822928" indent="-274309">
              <a:buFont typeface="Wingdings" panose="05000000000000000000" pitchFamily="2" charset="2"/>
              <a:buChar char="§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371545" indent="-274309">
              <a:buFont typeface="Wingdings" panose="05000000000000000000" pitchFamily="2" charset="2"/>
              <a:buChar char="ü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468782" indent="-274309">
              <a:buFont typeface="Wingdings" panose="05000000000000000000" pitchFamily="2" charset="2"/>
              <a:buChar char="§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Date Placeholder 1">
            <a:extLst>
              <a:ext uri="{FF2B5EF4-FFF2-40B4-BE49-F238E27FC236}">
                <a16:creationId xmlns:a16="http://schemas.microsoft.com/office/drawing/2014/main" id="{E76F451D-D169-4CA9-91EE-97F19A35C6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03409" y="7795155"/>
            <a:ext cx="3108007" cy="43444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9E1C75-318A-4CB8-8601-EE0ED721B25F}" type="datetime1">
              <a:rPr lang="en-US" smtClean="0"/>
              <a:t>4/7/2022</a:t>
            </a:fld>
            <a:endParaRPr lang="en-US"/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8A19F790-0343-4862-A140-1B409986B7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9246" y="7772401"/>
            <a:ext cx="12007822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BUSINESS SENSITIVE</a:t>
            </a:r>
          </a:p>
        </p:txBody>
      </p:sp>
    </p:spTree>
    <p:extLst>
      <p:ext uri="{BB962C8B-B14F-4D97-AF65-F5344CB8AC3E}">
        <p14:creationId xmlns:p14="http://schemas.microsoft.com/office/powerpoint/2010/main" val="76215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Picture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5029200" y="0"/>
            <a:ext cx="96012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EE2FC3-856F-2F4B-A52D-94189159AC1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00800" y="457200"/>
            <a:ext cx="3657600" cy="34290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FD00854A-4EC7-2D48-A025-5B0B48548BC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515600" y="457200"/>
            <a:ext cx="3657600" cy="34290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67A8C708-D197-CF47-8089-89928BE1E30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00800" y="4343400"/>
            <a:ext cx="3657600" cy="34290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3C4D2EBC-B863-FD49-A9DF-1381563078D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515600" y="4343400"/>
            <a:ext cx="3657600" cy="34290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E93B472-4A32-7C41-A565-485FDC3EB83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00800" y="2971800"/>
            <a:ext cx="3657600" cy="9144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18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36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854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472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19F7807A-D120-BD49-9CBD-9174F26D798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00800" y="6858000"/>
            <a:ext cx="3657600" cy="9144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18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36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854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472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08ED17FC-CAF8-9A40-9A88-897DEF9CFEA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515600" y="2971800"/>
            <a:ext cx="3657600" cy="9144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18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36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854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472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4A16FA60-8BA9-8B4A-86AA-F8336C26C78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515600" y="6858000"/>
            <a:ext cx="3657600" cy="9144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18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36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854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472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16" name="Slide Number Placeholder 3">
            <a:extLst>
              <a:ext uri="{FF2B5EF4-FFF2-40B4-BE49-F238E27FC236}">
                <a16:creationId xmlns:a16="http://schemas.microsoft.com/office/drawing/2014/main" id="{7DC2EC3E-C641-FD49-9F15-878B1AFFFD9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13994297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3648737A-DE0E-48DB-87F0-65418715CF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1601" y="2295526"/>
            <a:ext cx="4572001" cy="1590676"/>
          </a:xfrm>
          <a:prstGeom prst="rect">
            <a:avLst/>
          </a:prstGeom>
        </p:spPr>
        <p:txBody>
          <a:bodyPr lIns="0" anchor="b"/>
          <a:lstStyle>
            <a:lvl1pPr>
              <a:defRPr lang="en-US" sz="3600" b="1" kern="1200" dirty="0">
                <a:solidFill>
                  <a:srgbClr val="C8722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slide title</a:t>
            </a:r>
          </a:p>
        </p:txBody>
      </p:sp>
      <p:sp>
        <p:nvSpPr>
          <p:cNvPr id="21" name="Content Placeholder 13">
            <a:extLst>
              <a:ext uri="{FF2B5EF4-FFF2-40B4-BE49-F238E27FC236}">
                <a16:creationId xmlns:a16="http://schemas.microsoft.com/office/drawing/2014/main" id="{97DA340F-6103-4F2C-B3B8-8D8A524DC19C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1394459" y="4373033"/>
            <a:ext cx="4572000" cy="34290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 marL="822928" indent="-274309">
              <a:buFont typeface="Wingdings" panose="05000000000000000000" pitchFamily="2" charset="2"/>
              <a:buChar char="§"/>
              <a:defRPr sz="2400"/>
            </a:lvl2pPr>
            <a:lvl3pPr marL="1371545" indent="-274309">
              <a:buFont typeface="Wingdings" panose="05000000000000000000" pitchFamily="2" charset="2"/>
              <a:buChar char="ü"/>
              <a:defRPr sz="2000"/>
            </a:lvl3pPr>
            <a:lvl4pPr>
              <a:defRPr sz="1800"/>
            </a:lvl4pPr>
            <a:lvl5pPr marL="2468782" indent="-274309">
              <a:buFont typeface="Wingdings" panose="05000000000000000000" pitchFamily="2" charset="2"/>
              <a:buChar char="§"/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5" name="Date Placeholder 1">
            <a:extLst>
              <a:ext uri="{FF2B5EF4-FFF2-40B4-BE49-F238E27FC236}">
                <a16:creationId xmlns:a16="http://schemas.microsoft.com/office/drawing/2014/main" id="{EE384947-F0AD-4E73-95AD-CAD4DEE446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03409" y="7795155"/>
            <a:ext cx="3108007" cy="43444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2D7423-7A39-432A-990D-5D3BC893729F}" type="datetime1">
              <a:rPr lang="en-US" smtClean="0"/>
              <a:t>4/7/2022</a:t>
            </a:fld>
            <a:endParaRPr lang="en-US"/>
          </a:p>
        </p:txBody>
      </p:sp>
      <p:sp>
        <p:nvSpPr>
          <p:cNvPr id="26" name="Footer Placeholder 2">
            <a:extLst>
              <a:ext uri="{FF2B5EF4-FFF2-40B4-BE49-F238E27FC236}">
                <a16:creationId xmlns:a16="http://schemas.microsoft.com/office/drawing/2014/main" id="{8259C4D6-850D-4393-9434-3F69451FBF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9246" y="7772401"/>
            <a:ext cx="12007822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BUSINESS SENSITIVE</a:t>
            </a:r>
          </a:p>
        </p:txBody>
      </p:sp>
    </p:spTree>
    <p:extLst>
      <p:ext uri="{BB962C8B-B14F-4D97-AF65-F5344CB8AC3E}">
        <p14:creationId xmlns:p14="http://schemas.microsoft.com/office/powerpoint/2010/main" val="1304079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-Picture Grid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5029200" y="0"/>
            <a:ext cx="96012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EE2FC3-856F-2F4B-A52D-94189159AC1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71600" y="5394960"/>
            <a:ext cx="4069080" cy="23774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FE341CF1-EFF3-A64D-A9D4-B96C8CD8F30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371600" y="2743200"/>
            <a:ext cx="4069080" cy="23774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D0629C78-28FC-874B-96C1-DFAAFF975DE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737860" y="5394960"/>
            <a:ext cx="4069080" cy="23774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5089EEED-3863-BD48-BCCB-4D264015DA6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37860" y="2743200"/>
            <a:ext cx="4069080" cy="23774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EEF5B44F-191D-F44D-8AB3-0B9E4AF4B4E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104120" y="5394960"/>
            <a:ext cx="4069080" cy="23774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A26442AE-D905-374C-9CB4-1A1F44C08C6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104120" y="2743200"/>
            <a:ext cx="4069080" cy="23774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CEBE105C-2ECB-0B46-923F-378B0A5AEBC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371600" y="429768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18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36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854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472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8B0900D4-1543-834B-AE27-9A72FD91B39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71600" y="694944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18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36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854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472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F64FB6B4-B0C6-5949-9F2B-7BCB7B20739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737860" y="429768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18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36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854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472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8FDD81E0-346D-A544-A838-A6991588AE4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37860" y="694944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18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36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854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472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CDB91CB5-0E93-FA44-9508-60493542C7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104120" y="429768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18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36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854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472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92F736B8-F799-F047-BE4E-297E64A754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104120" y="694944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18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36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854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472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24" name="Slide Number Placeholder 3">
            <a:extLst>
              <a:ext uri="{FF2B5EF4-FFF2-40B4-BE49-F238E27FC236}">
                <a16:creationId xmlns:a16="http://schemas.microsoft.com/office/drawing/2014/main" id="{183198DF-9C78-DD40-9CE1-2BC11B88882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3994297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BE0A6ECC-C9D0-4240-B978-69D09F2C99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00400" y="270934"/>
            <a:ext cx="10972800" cy="1310980"/>
          </a:xfrm>
          <a:prstGeom prst="rect">
            <a:avLst/>
          </a:prstGeom>
        </p:spPr>
        <p:txBody>
          <a:bodyPr lIns="0" anchor="b"/>
          <a:lstStyle>
            <a:lvl1pPr>
              <a:defRPr lang="en-US" sz="3600" b="1" kern="1200" dirty="0">
                <a:solidFill>
                  <a:srgbClr val="C8722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slide title</a:t>
            </a:r>
          </a:p>
        </p:txBody>
      </p:sp>
      <p:sp>
        <p:nvSpPr>
          <p:cNvPr id="30" name="Date Placeholder 1">
            <a:extLst>
              <a:ext uri="{FF2B5EF4-FFF2-40B4-BE49-F238E27FC236}">
                <a16:creationId xmlns:a16="http://schemas.microsoft.com/office/drawing/2014/main" id="{E4CF0CE7-333F-4604-B518-6F7EE2AA82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03409" y="7795155"/>
            <a:ext cx="3108007" cy="43444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1222EB-DCEA-43F5-A7E5-A9CAE6C1F2E1}" type="datetime1">
              <a:rPr lang="en-US" smtClean="0"/>
              <a:t>4/7/2022</a:t>
            </a:fld>
            <a:endParaRPr lang="en-US"/>
          </a:p>
        </p:txBody>
      </p:sp>
      <p:sp>
        <p:nvSpPr>
          <p:cNvPr id="31" name="Footer Placeholder 2">
            <a:extLst>
              <a:ext uri="{FF2B5EF4-FFF2-40B4-BE49-F238E27FC236}">
                <a16:creationId xmlns:a16="http://schemas.microsoft.com/office/drawing/2014/main" id="{21303C4E-FB0C-4A46-BF34-C99D885AA3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9246" y="7772401"/>
            <a:ext cx="12007822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BUSINESS SENSITIVE</a:t>
            </a:r>
          </a:p>
        </p:txBody>
      </p:sp>
      <p:sp>
        <p:nvSpPr>
          <p:cNvPr id="32" name="Content Placeholder 4">
            <a:extLst>
              <a:ext uri="{FF2B5EF4-FFF2-40B4-BE49-F238E27FC236}">
                <a16:creationId xmlns:a16="http://schemas.microsoft.com/office/drawing/2014/main" id="{C14080C3-5390-4F4E-9C88-2C080B5CE5D9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1371600" y="2194560"/>
            <a:ext cx="12801600" cy="525886"/>
          </a:xfrm>
          <a:prstGeom prst="rect">
            <a:avLst/>
          </a:prstGeom>
        </p:spPr>
        <p:txBody>
          <a:bodyPr/>
          <a:lstStyle>
            <a:lvl1pPr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822928" indent="-274309">
              <a:buFont typeface="Wingdings" panose="05000000000000000000" pitchFamily="2" charset="2"/>
              <a:buChar char="§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371545" indent="-274309">
              <a:buFont typeface="Wingdings" panose="05000000000000000000" pitchFamily="2" charset="2"/>
              <a:buChar char="ü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468782" indent="-274309">
              <a:buFont typeface="Wingdings" panose="05000000000000000000" pitchFamily="2" charset="2"/>
              <a:buChar char="§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40920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-Picture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5029200" y="0"/>
            <a:ext cx="96012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EE2FC3-856F-2F4B-A52D-94189159AC1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71600" y="5060515"/>
            <a:ext cx="4069080" cy="2711885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FE341CF1-EFF3-A64D-A9D4-B96C8CD8F30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371600" y="2066544"/>
            <a:ext cx="4069080" cy="2715768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D0629C78-28FC-874B-96C1-DFAAFF975DE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737860" y="5060515"/>
            <a:ext cx="4069080" cy="2711885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5089EEED-3863-BD48-BCCB-4D264015DA6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37860" y="2066544"/>
            <a:ext cx="4069080" cy="2715768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EEF5B44F-191D-F44D-8AB3-0B9E4AF4B4E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104120" y="5060515"/>
            <a:ext cx="4069080" cy="2711885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A26442AE-D905-374C-9CB4-1A1F44C08C6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104120" y="2066544"/>
            <a:ext cx="4069080" cy="2715768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CEBE105C-2ECB-0B46-923F-378B0A5AEBC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371600" y="3959352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18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36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854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472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8B0900D4-1543-834B-AE27-9A72FD91B39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71600" y="694944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18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36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854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472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F64FB6B4-B0C6-5949-9F2B-7BCB7B20739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737860" y="3959352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18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36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854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472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8FDD81E0-346D-A544-A838-A6991588AE4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37860" y="694944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18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36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854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472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CDB91CB5-0E93-FA44-9508-60493542C7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104120" y="3959352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18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36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854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472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92F736B8-F799-F047-BE4E-297E64A754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104120" y="694944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18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36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854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472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24" name="Slide Number Placeholder 3">
            <a:extLst>
              <a:ext uri="{FF2B5EF4-FFF2-40B4-BE49-F238E27FC236}">
                <a16:creationId xmlns:a16="http://schemas.microsoft.com/office/drawing/2014/main" id="{183198DF-9C78-DD40-9CE1-2BC11B88882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3994297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8" name="Date Placeholder 1">
            <a:extLst>
              <a:ext uri="{FF2B5EF4-FFF2-40B4-BE49-F238E27FC236}">
                <a16:creationId xmlns:a16="http://schemas.microsoft.com/office/drawing/2014/main" id="{68F188F7-153E-49D5-8DFC-1902520470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03409" y="7795155"/>
            <a:ext cx="3108007" cy="43444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DC7D1A-258A-4768-8FD5-AC03A128CB96}" type="datetime1">
              <a:rPr lang="en-US" smtClean="0"/>
              <a:t>4/7/2022</a:t>
            </a:fld>
            <a:endParaRPr lang="en-US"/>
          </a:p>
        </p:txBody>
      </p:sp>
      <p:sp>
        <p:nvSpPr>
          <p:cNvPr id="29" name="Footer Placeholder 2">
            <a:extLst>
              <a:ext uri="{FF2B5EF4-FFF2-40B4-BE49-F238E27FC236}">
                <a16:creationId xmlns:a16="http://schemas.microsoft.com/office/drawing/2014/main" id="{578EF931-9BED-4D2C-8850-F588C3E360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9246" y="7772401"/>
            <a:ext cx="12007822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BUSINESS SENSITIVE</a:t>
            </a: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7B7AD090-7EA2-424E-A15B-B80A20326A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00400" y="270934"/>
            <a:ext cx="10972800" cy="1310980"/>
          </a:xfrm>
          <a:prstGeom prst="rect">
            <a:avLst/>
          </a:prstGeom>
        </p:spPr>
        <p:txBody>
          <a:bodyPr lIns="0" anchor="b"/>
          <a:lstStyle>
            <a:lvl1pPr>
              <a:defRPr lang="en-US" sz="3600" b="1" kern="1200" dirty="0">
                <a:solidFill>
                  <a:srgbClr val="C8722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2187423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D96EEDE-6486-774B-B0E3-751BBA42CE35}"/>
              </a:ext>
            </a:extLst>
          </p:cNvPr>
          <p:cNvSpPr/>
          <p:nvPr userDrawn="1"/>
        </p:nvSpPr>
        <p:spPr>
          <a:xfrm>
            <a:off x="5029200" y="0"/>
            <a:ext cx="96012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3994297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Date Placeholder 1">
            <a:extLst>
              <a:ext uri="{FF2B5EF4-FFF2-40B4-BE49-F238E27FC236}">
                <a16:creationId xmlns:a16="http://schemas.microsoft.com/office/drawing/2014/main" id="{8F28E1ED-1888-403E-AAF0-8053EF9DF5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03409" y="7795155"/>
            <a:ext cx="3108007" cy="43444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2BE758-B07A-4375-8893-A9D3FF16D2F9}" type="datetime1">
              <a:rPr lang="en-US" smtClean="0"/>
              <a:t>4/7/2022</a:t>
            </a:fld>
            <a:endParaRPr lang="en-US"/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227E8059-8EC0-42A2-8A9E-251427CDC0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9246" y="7772401"/>
            <a:ext cx="12007822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BUSINESS SENSITIVE</a:t>
            </a:r>
          </a:p>
        </p:txBody>
      </p:sp>
    </p:spTree>
    <p:extLst>
      <p:ext uri="{BB962C8B-B14F-4D97-AF65-F5344CB8AC3E}">
        <p14:creationId xmlns:p14="http://schemas.microsoft.com/office/powerpoint/2010/main" val="1412248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hank You / Conclu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3994297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66D1A4-6DD7-B54C-AB7B-63074374BB93}"/>
              </a:ext>
            </a:extLst>
          </p:cNvPr>
          <p:cNvSpPr txBox="1"/>
          <p:nvPr userDrawn="1"/>
        </p:nvSpPr>
        <p:spPr>
          <a:xfrm>
            <a:off x="1371600" y="2057400"/>
            <a:ext cx="4572000" cy="54864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4800" b="1">
                <a:solidFill>
                  <a:srgbClr val="C872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you</a:t>
            </a:r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B62A8373-42F9-431F-865E-129CCA0046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9247" y="7772401"/>
            <a:ext cx="5471554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BUSINESS SENSITIVE</a:t>
            </a:r>
          </a:p>
        </p:txBody>
      </p:sp>
    </p:spTree>
    <p:extLst>
      <p:ext uri="{BB962C8B-B14F-4D97-AF65-F5344CB8AC3E}">
        <p14:creationId xmlns:p14="http://schemas.microsoft.com/office/powerpoint/2010/main" val="3280448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1470355"/>
            <a:ext cx="14630400" cy="64849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2"/>
          </p:nvPr>
        </p:nvSpPr>
        <p:spPr>
          <a:xfrm>
            <a:off x="4389120" y="7406645"/>
            <a:ext cx="5852160" cy="438150"/>
          </a:xfrm>
        </p:spPr>
        <p:txBody>
          <a:bodyPr lIns="0" tIns="0" rIns="0" bIns="0"/>
          <a:lstStyle>
            <a:lvl1pPr>
              <a:defRPr sz="1080">
                <a:latin typeface="Arial"/>
                <a:cs typeface="Arial"/>
              </a:defRPr>
            </a:lvl1pPr>
          </a:lstStyle>
          <a:p>
            <a:r>
              <a:rPr lang="en-US"/>
              <a:t>BUSINESS SENSITIVE</a:t>
            </a:r>
          </a:p>
        </p:txBody>
      </p:sp>
      <p:sp>
        <p:nvSpPr>
          <p:cNvPr id="16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0" y="7406645"/>
            <a:ext cx="2560320" cy="4381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80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BD0B0C4A-29B3-4815-AEFC-BF3EA9A7312B}" type="datetime1">
              <a:rPr lang="en-US" smtClean="0"/>
              <a:t>4/7/2022</a:t>
            </a:fld>
            <a:endParaRPr lang="en-US"/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3986664" y="7406645"/>
            <a:ext cx="482803" cy="438150"/>
          </a:xfrm>
          <a:prstGeom prst="rect">
            <a:avLst/>
          </a:prstGeom>
        </p:spPr>
        <p:txBody>
          <a:bodyPr lIns="0" tIns="0" bIns="0" anchor="ctr" anchorCtr="0"/>
          <a:lstStyle>
            <a:lvl1pPr algn="l">
              <a:defRPr sz="1080" b="1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13763608" y="7527341"/>
            <a:ext cx="0" cy="219456"/>
          </a:xfrm>
          <a:prstGeom prst="line">
            <a:avLst/>
          </a:prstGeom>
          <a:ln w="12700">
            <a:solidFill>
              <a:srgbClr val="70727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itle Placeholder 1"/>
          <p:cNvSpPr>
            <a:spLocks noGrp="1"/>
          </p:cNvSpPr>
          <p:nvPr>
            <p:ph type="title"/>
          </p:nvPr>
        </p:nvSpPr>
        <p:spPr>
          <a:xfrm>
            <a:off x="438912" y="241402"/>
            <a:ext cx="10607040" cy="1042416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idx="1"/>
          </p:nvPr>
        </p:nvSpPr>
        <p:spPr>
          <a:xfrm>
            <a:off x="438912" y="1755652"/>
            <a:ext cx="13752576" cy="1743246"/>
          </a:xfrm>
        </p:spPr>
        <p:txBody>
          <a:bodyPr lIns="0" tIns="0" rIns="0" bIns="0">
            <a:spAutoFit/>
          </a:bodyPr>
          <a:lstStyle>
            <a:lvl1pPr marL="411452" indent="-411452">
              <a:buSzPct val="100000"/>
              <a:buFontTx/>
              <a:buBlip>
                <a:blip r:embed="rId2"/>
              </a:buBlip>
              <a:defRPr sz="2400">
                <a:latin typeface="Arial"/>
                <a:cs typeface="Arial"/>
              </a:defRPr>
            </a:lvl1pPr>
            <a:lvl2pPr marL="891482" indent="-342880">
              <a:buSzPct val="100000"/>
              <a:buFontTx/>
              <a:buBlip>
                <a:blip r:embed="rId3"/>
              </a:buBlip>
              <a:defRPr sz="2160">
                <a:latin typeface="Arial"/>
                <a:cs typeface="Arial"/>
              </a:defRPr>
            </a:lvl2pPr>
            <a:lvl3pPr marL="1371510" indent="-274302">
              <a:buSzPct val="100000"/>
              <a:buFontTx/>
              <a:buBlip>
                <a:blip r:embed="rId4"/>
              </a:buBlip>
              <a:defRPr sz="1920">
                <a:latin typeface="Arial"/>
                <a:cs typeface="Arial"/>
              </a:defRPr>
            </a:lvl3pPr>
            <a:lvl4pPr marL="1920115" indent="-274302">
              <a:buSzPct val="100000"/>
              <a:buFontTx/>
              <a:buBlip>
                <a:blip r:embed="rId5"/>
              </a:buBlip>
              <a:defRPr sz="1680">
                <a:latin typeface="Arial"/>
                <a:cs typeface="Arial"/>
              </a:defRPr>
            </a:lvl4pPr>
            <a:lvl5pPr marL="2468720" indent="-274302">
              <a:buSzPct val="100000"/>
              <a:buFontTx/>
              <a:buBlip>
                <a:blip r:embed="rId2"/>
              </a:buBlip>
              <a:defRPr sz="1680">
                <a:latin typeface="Arial"/>
                <a:cs typeface="Arial"/>
              </a:defRPr>
            </a:lvl5pPr>
            <a:lvl6pPr marL="2743022" indent="0">
              <a:buNone/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913361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5029200" y="0"/>
            <a:ext cx="96012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66026595-8D7E-D24C-9263-B65316A326B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00800" y="457200"/>
            <a:ext cx="7772400" cy="73152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3338E046-DF9E-FC49-A812-491AB8058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994296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1D0CE8D1-2F12-5A44-A6B5-2CD466F52A6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00800" y="6858000"/>
            <a:ext cx="7772400" cy="9144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99B87A2-8960-403D-AE0D-D549462722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1599" y="2295525"/>
            <a:ext cx="4572001" cy="1590675"/>
          </a:xfrm>
          <a:prstGeom prst="rect">
            <a:avLst/>
          </a:prstGeom>
        </p:spPr>
        <p:txBody>
          <a:bodyPr lIns="0" anchor="b"/>
          <a:lstStyle>
            <a:lvl1pPr>
              <a:defRPr lang="en-US" sz="3600" b="1" kern="1200" dirty="0">
                <a:solidFill>
                  <a:srgbClr val="C8722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slide title</a:t>
            </a:r>
          </a:p>
        </p:txBody>
      </p:sp>
      <p:sp>
        <p:nvSpPr>
          <p:cNvPr id="11" name="Content Placeholder 13">
            <a:extLst>
              <a:ext uri="{FF2B5EF4-FFF2-40B4-BE49-F238E27FC236}">
                <a16:creationId xmlns:a16="http://schemas.microsoft.com/office/drawing/2014/main" id="{29354FF4-9871-4E1B-A45A-ABAA2BE2B69B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1394459" y="4373033"/>
            <a:ext cx="4572000" cy="34290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 marL="822960" indent="-274320">
              <a:buFont typeface="Wingdings" panose="05000000000000000000" pitchFamily="2" charset="2"/>
              <a:buChar char="§"/>
              <a:defRPr sz="2400"/>
            </a:lvl2pPr>
            <a:lvl3pPr marL="1371600" indent="-274320">
              <a:buFont typeface="Wingdings" panose="05000000000000000000" pitchFamily="2" charset="2"/>
              <a:buChar char="ü"/>
              <a:defRPr sz="2000"/>
            </a:lvl3pPr>
            <a:lvl4pPr>
              <a:defRPr sz="1800"/>
            </a:lvl4pPr>
            <a:lvl5pPr marL="2468880" indent="-274320">
              <a:buFont typeface="Wingdings" panose="05000000000000000000" pitchFamily="2" charset="2"/>
              <a:buChar char="§"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Date Placeholder 1">
            <a:extLst>
              <a:ext uri="{FF2B5EF4-FFF2-40B4-BE49-F238E27FC236}">
                <a16:creationId xmlns:a16="http://schemas.microsoft.com/office/drawing/2014/main" id="{47EFCEB6-2E27-4C42-A1E5-AC8A8BA837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03408" y="7795155"/>
            <a:ext cx="3108007" cy="434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1631D2-CEB1-4D3D-A00B-A2234314B65F}" type="datetime1">
              <a:rPr lang="en-US" smtClean="0"/>
              <a:t>4/7/2022</a:t>
            </a:fld>
            <a:endParaRPr lang="en-US"/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A86FAFB9-0DC0-4AB0-9E8B-6EC7C8ABAA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9246" y="7772400"/>
            <a:ext cx="12007821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BUSINESS SENSITIVE</a:t>
            </a:r>
          </a:p>
        </p:txBody>
      </p:sp>
    </p:spTree>
    <p:extLst>
      <p:ext uri="{BB962C8B-B14F-4D97-AF65-F5344CB8AC3E}">
        <p14:creationId xmlns:p14="http://schemas.microsoft.com/office/powerpoint/2010/main" val="2590387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1470355"/>
            <a:ext cx="14630400" cy="64849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2"/>
          </p:nvPr>
        </p:nvSpPr>
        <p:spPr>
          <a:xfrm>
            <a:off x="4389120" y="7406649"/>
            <a:ext cx="5852160" cy="438150"/>
          </a:xfrm>
        </p:spPr>
        <p:txBody>
          <a:bodyPr lIns="0" tIns="0" rIns="0" bIns="0"/>
          <a:lstStyle>
            <a:lvl1pPr>
              <a:defRPr sz="1080">
                <a:latin typeface="Arial"/>
                <a:cs typeface="Arial"/>
              </a:defRPr>
            </a:lvl1pPr>
          </a:lstStyle>
          <a:p>
            <a:r>
              <a:rPr lang="en-US"/>
              <a:t>BUSINESS SENSITIVE</a:t>
            </a:r>
          </a:p>
        </p:txBody>
      </p:sp>
      <p:sp>
        <p:nvSpPr>
          <p:cNvPr id="16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0" y="7406649"/>
            <a:ext cx="2560320" cy="4381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80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54917259-15A4-4AD0-9A93-E86D3473B6F7}" type="datetime1">
              <a:rPr lang="en-US" smtClean="0"/>
              <a:t>4/7/2022</a:t>
            </a:fld>
            <a:endParaRPr lang="en-US"/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3986664" y="7406649"/>
            <a:ext cx="482803" cy="438150"/>
          </a:xfrm>
          <a:prstGeom prst="rect">
            <a:avLst/>
          </a:prstGeom>
        </p:spPr>
        <p:txBody>
          <a:bodyPr lIns="0" tIns="0" bIns="0" anchor="ctr" anchorCtr="0"/>
          <a:lstStyle>
            <a:lvl1pPr algn="l">
              <a:defRPr sz="1080" b="1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13763608" y="7527341"/>
            <a:ext cx="0" cy="219456"/>
          </a:xfrm>
          <a:prstGeom prst="line">
            <a:avLst/>
          </a:prstGeom>
          <a:ln w="12700">
            <a:solidFill>
              <a:srgbClr val="70727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itle Placeholder 1"/>
          <p:cNvSpPr>
            <a:spLocks noGrp="1"/>
          </p:cNvSpPr>
          <p:nvPr>
            <p:ph type="title"/>
          </p:nvPr>
        </p:nvSpPr>
        <p:spPr>
          <a:xfrm>
            <a:off x="438912" y="241402"/>
            <a:ext cx="10607040" cy="1042416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idx="1"/>
          </p:nvPr>
        </p:nvSpPr>
        <p:spPr>
          <a:xfrm>
            <a:off x="438912" y="1755656"/>
            <a:ext cx="13752576" cy="1743246"/>
          </a:xfrm>
        </p:spPr>
        <p:txBody>
          <a:bodyPr lIns="0" tIns="0" rIns="0" bIns="0">
            <a:spAutoFit/>
          </a:bodyPr>
          <a:lstStyle>
            <a:lvl1pPr marL="411452" indent="-411452">
              <a:buSzPct val="100000"/>
              <a:buFontTx/>
              <a:buBlip>
                <a:blip r:embed="rId2"/>
              </a:buBlip>
              <a:defRPr sz="2400">
                <a:latin typeface="Arial"/>
                <a:cs typeface="Arial"/>
              </a:defRPr>
            </a:lvl1pPr>
            <a:lvl2pPr marL="891482" indent="-342880">
              <a:buSzPct val="100000"/>
              <a:buFontTx/>
              <a:buBlip>
                <a:blip r:embed="rId3"/>
              </a:buBlip>
              <a:defRPr sz="2160">
                <a:latin typeface="Arial"/>
                <a:cs typeface="Arial"/>
              </a:defRPr>
            </a:lvl2pPr>
            <a:lvl3pPr marL="1371510" indent="-274302">
              <a:buSzPct val="100000"/>
              <a:buFontTx/>
              <a:buBlip>
                <a:blip r:embed="rId4"/>
              </a:buBlip>
              <a:defRPr sz="1920">
                <a:latin typeface="Arial"/>
                <a:cs typeface="Arial"/>
              </a:defRPr>
            </a:lvl3pPr>
            <a:lvl4pPr marL="1920115" indent="-274302">
              <a:buSzPct val="100000"/>
              <a:buFontTx/>
              <a:buBlip>
                <a:blip r:embed="rId5"/>
              </a:buBlip>
              <a:defRPr sz="1680">
                <a:latin typeface="Arial"/>
                <a:cs typeface="Arial"/>
              </a:defRPr>
            </a:lvl4pPr>
            <a:lvl5pPr marL="2468720" indent="-274302">
              <a:buSzPct val="100000"/>
              <a:buFontTx/>
              <a:buBlip>
                <a:blip r:embed="rId2"/>
              </a:buBlip>
              <a:defRPr sz="1680">
                <a:latin typeface="Arial"/>
                <a:cs typeface="Arial"/>
              </a:defRPr>
            </a:lvl5pPr>
            <a:lvl6pPr marL="2743022" indent="0">
              <a:buNone/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2657770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1470355"/>
            <a:ext cx="14630400" cy="64849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2"/>
          </p:nvPr>
        </p:nvSpPr>
        <p:spPr>
          <a:xfrm>
            <a:off x="4389120" y="7406649"/>
            <a:ext cx="5852160" cy="438150"/>
          </a:xfrm>
        </p:spPr>
        <p:txBody>
          <a:bodyPr lIns="0" tIns="0" rIns="0" bIns="0"/>
          <a:lstStyle>
            <a:lvl1pPr>
              <a:defRPr sz="1080">
                <a:latin typeface="Arial"/>
                <a:cs typeface="Arial"/>
              </a:defRPr>
            </a:lvl1pPr>
          </a:lstStyle>
          <a:p>
            <a:r>
              <a:rPr lang="en-US"/>
              <a:t>BUSINESS SENSITIVE</a:t>
            </a:r>
          </a:p>
        </p:txBody>
      </p:sp>
      <p:sp>
        <p:nvSpPr>
          <p:cNvPr id="16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0" y="7406649"/>
            <a:ext cx="2560320" cy="4381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80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EFF481F0-21C1-417F-8362-41E60FDE43EB}" type="datetime1">
              <a:rPr lang="en-US" smtClean="0"/>
              <a:t>4/7/2022</a:t>
            </a:fld>
            <a:endParaRPr lang="en-US"/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3986664" y="7406649"/>
            <a:ext cx="482803" cy="438150"/>
          </a:xfrm>
          <a:prstGeom prst="rect">
            <a:avLst/>
          </a:prstGeom>
        </p:spPr>
        <p:txBody>
          <a:bodyPr lIns="0" tIns="0" bIns="0" anchor="ctr" anchorCtr="0"/>
          <a:lstStyle>
            <a:lvl1pPr algn="l">
              <a:defRPr sz="1080" b="1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13763608" y="7527341"/>
            <a:ext cx="0" cy="219456"/>
          </a:xfrm>
          <a:prstGeom prst="line">
            <a:avLst/>
          </a:prstGeom>
          <a:ln w="12700">
            <a:solidFill>
              <a:srgbClr val="70727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itle Placeholder 1"/>
          <p:cNvSpPr>
            <a:spLocks noGrp="1"/>
          </p:cNvSpPr>
          <p:nvPr>
            <p:ph type="title"/>
          </p:nvPr>
        </p:nvSpPr>
        <p:spPr>
          <a:xfrm>
            <a:off x="438912" y="241402"/>
            <a:ext cx="10607040" cy="1042416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idx="1"/>
          </p:nvPr>
        </p:nvSpPr>
        <p:spPr>
          <a:xfrm>
            <a:off x="438912" y="1755656"/>
            <a:ext cx="13752576" cy="1743246"/>
          </a:xfrm>
        </p:spPr>
        <p:txBody>
          <a:bodyPr lIns="0" tIns="0" rIns="0" bIns="0">
            <a:spAutoFit/>
          </a:bodyPr>
          <a:lstStyle>
            <a:lvl1pPr marL="411452" indent="-411452">
              <a:buSzPct val="100000"/>
              <a:buFontTx/>
              <a:buBlip>
                <a:blip r:embed="rId2"/>
              </a:buBlip>
              <a:defRPr sz="2400">
                <a:latin typeface="Arial"/>
                <a:cs typeface="Arial"/>
              </a:defRPr>
            </a:lvl1pPr>
            <a:lvl2pPr marL="891482" indent="-342880">
              <a:buSzPct val="100000"/>
              <a:buFontTx/>
              <a:buBlip>
                <a:blip r:embed="rId3"/>
              </a:buBlip>
              <a:defRPr sz="2160">
                <a:latin typeface="Arial"/>
                <a:cs typeface="Arial"/>
              </a:defRPr>
            </a:lvl2pPr>
            <a:lvl3pPr marL="1371510" indent="-274302">
              <a:buSzPct val="100000"/>
              <a:buFontTx/>
              <a:buBlip>
                <a:blip r:embed="rId4"/>
              </a:buBlip>
              <a:defRPr sz="1920">
                <a:latin typeface="Arial"/>
                <a:cs typeface="Arial"/>
              </a:defRPr>
            </a:lvl3pPr>
            <a:lvl4pPr marL="1920115" indent="-274302">
              <a:buSzPct val="100000"/>
              <a:buFontTx/>
              <a:buBlip>
                <a:blip r:embed="rId5"/>
              </a:buBlip>
              <a:defRPr sz="1680">
                <a:latin typeface="Arial"/>
                <a:cs typeface="Arial"/>
              </a:defRPr>
            </a:lvl4pPr>
            <a:lvl5pPr marL="2468720" indent="-274302">
              <a:buSzPct val="100000"/>
              <a:buFontTx/>
              <a:buBlip>
                <a:blip r:embed="rId2"/>
              </a:buBlip>
              <a:defRPr sz="1680">
                <a:latin typeface="Arial"/>
                <a:cs typeface="Arial"/>
              </a:defRPr>
            </a:lvl5pPr>
            <a:lvl6pPr marL="2743022" indent="0">
              <a:buNone/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2320940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-Line Title + 2-Column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0" y="1185062"/>
            <a:ext cx="14630400" cy="704453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92">
              <a:solidFill>
                <a:prstClr val="white"/>
              </a:solidFill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731520" y="427937"/>
            <a:ext cx="10607040" cy="746150"/>
          </a:xfrm>
        </p:spPr>
        <p:txBody>
          <a:bodyPr lIns="0" tIns="0" rIns="0" bIns="0" anchor="t">
            <a:spAutoFit/>
          </a:bodyPr>
          <a:lstStyle>
            <a:lvl1pPr algn="l">
              <a:defRPr sz="3000" b="1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idx="1"/>
          </p:nvPr>
        </p:nvSpPr>
        <p:spPr>
          <a:xfrm>
            <a:off x="731520" y="1645920"/>
            <a:ext cx="6217920" cy="768096"/>
          </a:xfrm>
        </p:spPr>
        <p:txBody>
          <a:bodyPr lIns="0" tIns="0" rIns="0" bIns="0" anchor="t">
            <a:spAutoFit/>
          </a:bodyPr>
          <a:lstStyle>
            <a:lvl1pPr marL="0" indent="0">
              <a:buNone/>
              <a:defRPr sz="2400" b="1">
                <a:latin typeface="Arial"/>
                <a:cs typeface="Arial"/>
              </a:defRPr>
            </a:lvl1pPr>
            <a:lvl2pPr marL="548618" indent="0">
              <a:buNone/>
              <a:defRPr sz="2400" b="1"/>
            </a:lvl2pPr>
            <a:lvl3pPr marL="1097236" indent="0">
              <a:buNone/>
              <a:defRPr sz="2160" b="1"/>
            </a:lvl3pPr>
            <a:lvl4pPr marL="1645854" indent="0">
              <a:buNone/>
              <a:defRPr sz="1920" b="1"/>
            </a:lvl4pPr>
            <a:lvl5pPr marL="2194472" indent="0">
              <a:buNone/>
              <a:defRPr sz="1920" b="1"/>
            </a:lvl5pPr>
            <a:lvl6pPr marL="2743091" indent="0">
              <a:buNone/>
              <a:defRPr sz="1920" b="1"/>
            </a:lvl6pPr>
            <a:lvl7pPr marL="3291708" indent="0">
              <a:buNone/>
              <a:defRPr sz="1920" b="1"/>
            </a:lvl7pPr>
            <a:lvl8pPr marL="3840326" indent="0">
              <a:buNone/>
              <a:defRPr sz="1920" b="1"/>
            </a:lvl8pPr>
            <a:lvl9pPr marL="4388945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680960" y="1645919"/>
            <a:ext cx="6217920" cy="768096"/>
          </a:xfrm>
        </p:spPr>
        <p:txBody>
          <a:bodyPr lIns="0" tIns="0" rIns="0" bIns="0" anchor="t">
            <a:spAutoFit/>
          </a:bodyPr>
          <a:lstStyle>
            <a:lvl1pPr marL="0" indent="0">
              <a:buNone/>
              <a:defRPr sz="2400" b="1">
                <a:latin typeface="Arial"/>
                <a:cs typeface="Arial"/>
              </a:defRPr>
            </a:lvl1pPr>
            <a:lvl2pPr marL="548618" indent="0">
              <a:buNone/>
              <a:defRPr sz="2400" b="1"/>
            </a:lvl2pPr>
            <a:lvl3pPr marL="1097236" indent="0">
              <a:buNone/>
              <a:defRPr sz="2160" b="1"/>
            </a:lvl3pPr>
            <a:lvl4pPr marL="1645854" indent="0">
              <a:buNone/>
              <a:defRPr sz="1920" b="1"/>
            </a:lvl4pPr>
            <a:lvl5pPr marL="2194472" indent="0">
              <a:buNone/>
              <a:defRPr sz="1920" b="1"/>
            </a:lvl5pPr>
            <a:lvl6pPr marL="2743091" indent="0">
              <a:buNone/>
              <a:defRPr sz="1920" b="1"/>
            </a:lvl6pPr>
            <a:lvl7pPr marL="3291708" indent="0">
              <a:buNone/>
              <a:defRPr sz="1920" b="1"/>
            </a:lvl7pPr>
            <a:lvl8pPr marL="3840326" indent="0">
              <a:buNone/>
              <a:defRPr sz="1920" b="1"/>
            </a:lvl8pPr>
            <a:lvl9pPr marL="4388945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Date Placeholder 6"/>
          <p:cNvSpPr>
            <a:spLocks noGrp="1"/>
          </p:cNvSpPr>
          <p:nvPr>
            <p:ph type="dt" sz="half" idx="10"/>
          </p:nvPr>
        </p:nvSpPr>
        <p:spPr>
          <a:xfrm>
            <a:off x="731520" y="7627622"/>
            <a:ext cx="3413760" cy="438150"/>
          </a:xfrm>
        </p:spPr>
        <p:txBody>
          <a:bodyPr lIns="0" tIns="0" rIns="0" bIns="0"/>
          <a:lstStyle>
            <a:lvl1pPr>
              <a:defRPr sz="1080">
                <a:latin typeface="Arial"/>
                <a:cs typeface="Arial"/>
              </a:defRPr>
            </a:lvl1pPr>
          </a:lstStyle>
          <a:p>
            <a:fld id="{BEA07A7E-0E00-4F4D-A214-CF3F681B1B21}" type="datetime1">
              <a:rPr lang="en-US" smtClean="0"/>
              <a:t>4/7/2022</a:t>
            </a:fld>
            <a:endParaRPr lang="en-US"/>
          </a:p>
        </p:txBody>
      </p:sp>
      <p:sp>
        <p:nvSpPr>
          <p:cNvPr id="23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998720" y="7627622"/>
            <a:ext cx="4632960" cy="438150"/>
          </a:xfrm>
        </p:spPr>
        <p:txBody>
          <a:bodyPr lIns="0" tIns="0" rIns="0" bIns="0"/>
          <a:lstStyle>
            <a:lvl1pPr>
              <a:defRPr sz="1080">
                <a:latin typeface="Arial"/>
                <a:cs typeface="Arial"/>
              </a:defRPr>
            </a:lvl1pPr>
          </a:lstStyle>
          <a:p>
            <a:r>
              <a:rPr lang="en-US"/>
              <a:t>BUSINESS SENSITIVE</a:t>
            </a:r>
          </a:p>
        </p:txBody>
      </p:sp>
      <p:sp>
        <p:nvSpPr>
          <p:cNvPr id="24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485120" y="7627622"/>
            <a:ext cx="3413760" cy="438150"/>
          </a:xfrm>
        </p:spPr>
        <p:txBody>
          <a:bodyPr lIns="0" tIns="0" rIns="0" bIns="0"/>
          <a:lstStyle>
            <a:lvl1pPr>
              <a:defRPr sz="1080">
                <a:latin typeface="Arial"/>
                <a:cs typeface="Arial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Content Placeholder 2"/>
          <p:cNvSpPr>
            <a:spLocks noGrp="1"/>
          </p:cNvSpPr>
          <p:nvPr>
            <p:ph idx="15"/>
          </p:nvPr>
        </p:nvSpPr>
        <p:spPr>
          <a:xfrm>
            <a:off x="731520" y="2471089"/>
            <a:ext cx="6217920" cy="4937760"/>
          </a:xfrm>
        </p:spPr>
        <p:txBody>
          <a:bodyPr lIns="0" tIns="0" rIns="0" bIns="0">
            <a:spAutoFit/>
          </a:bodyPr>
          <a:lstStyle>
            <a:lvl1pPr marL="411463" indent="-411463">
              <a:buSzPct val="100000"/>
              <a:buFontTx/>
              <a:buBlip>
                <a:blip r:embed="rId2"/>
              </a:buBlip>
              <a:defRPr sz="2400">
                <a:latin typeface="Arial"/>
                <a:cs typeface="Arial"/>
              </a:defRPr>
            </a:lvl1pPr>
            <a:lvl2pPr marL="891504" indent="-342887">
              <a:buSzPct val="100000"/>
              <a:buFontTx/>
              <a:buBlip>
                <a:blip r:embed="rId3"/>
              </a:buBlip>
              <a:defRPr sz="2160">
                <a:latin typeface="Arial"/>
                <a:cs typeface="Arial"/>
              </a:defRPr>
            </a:lvl2pPr>
            <a:lvl3pPr marL="1371545" indent="-274309">
              <a:buSzPct val="100000"/>
              <a:buFontTx/>
              <a:buBlip>
                <a:blip r:embed="rId4"/>
              </a:buBlip>
              <a:defRPr sz="1920">
                <a:latin typeface="Arial"/>
                <a:cs typeface="Arial"/>
              </a:defRPr>
            </a:lvl3pPr>
            <a:lvl4pPr marL="1920163" indent="-274309">
              <a:buSzPct val="100000"/>
              <a:buFontTx/>
              <a:buBlip>
                <a:blip r:embed="rId5"/>
              </a:buBlip>
              <a:defRPr sz="1680">
                <a:latin typeface="Arial"/>
                <a:cs typeface="Arial"/>
              </a:defRPr>
            </a:lvl4pPr>
            <a:lvl5pPr marL="2468782" indent="-274309">
              <a:buSzPct val="100000"/>
              <a:buFontTx/>
              <a:buBlip>
                <a:blip r:embed="rId2"/>
              </a:buBlip>
              <a:defRPr sz="1680"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idx="16"/>
          </p:nvPr>
        </p:nvSpPr>
        <p:spPr>
          <a:xfrm>
            <a:off x="7680960" y="2468116"/>
            <a:ext cx="6217920" cy="4937760"/>
          </a:xfrm>
        </p:spPr>
        <p:txBody>
          <a:bodyPr lIns="0" tIns="0" rIns="0" bIns="0">
            <a:spAutoFit/>
          </a:bodyPr>
          <a:lstStyle>
            <a:lvl1pPr marL="411463" indent="-411463">
              <a:buSzPct val="100000"/>
              <a:buFontTx/>
              <a:buBlip>
                <a:blip r:embed="rId2"/>
              </a:buBlip>
              <a:defRPr sz="2400">
                <a:latin typeface="Arial"/>
                <a:cs typeface="Arial"/>
              </a:defRPr>
            </a:lvl1pPr>
            <a:lvl2pPr marL="891504" indent="-342887">
              <a:buSzPct val="100000"/>
              <a:buFontTx/>
              <a:buBlip>
                <a:blip r:embed="rId3"/>
              </a:buBlip>
              <a:defRPr sz="2160">
                <a:latin typeface="Arial"/>
                <a:cs typeface="Arial"/>
              </a:defRPr>
            </a:lvl2pPr>
            <a:lvl3pPr marL="1371545" indent="-274309">
              <a:buSzPct val="100000"/>
              <a:buFontTx/>
              <a:buBlip>
                <a:blip r:embed="rId4"/>
              </a:buBlip>
              <a:defRPr sz="1920">
                <a:latin typeface="Arial"/>
                <a:cs typeface="Arial"/>
              </a:defRPr>
            </a:lvl3pPr>
            <a:lvl4pPr marL="1920163" indent="-274309">
              <a:buSzPct val="100000"/>
              <a:buFontTx/>
              <a:buBlip>
                <a:blip r:embed="rId5"/>
              </a:buBlip>
              <a:defRPr sz="1680">
                <a:latin typeface="Arial"/>
                <a:cs typeface="Arial"/>
              </a:defRPr>
            </a:lvl4pPr>
            <a:lvl5pPr marL="2468782" indent="-274309">
              <a:buSzPct val="100000"/>
              <a:buFontTx/>
              <a:buBlip>
                <a:blip r:embed="rId2"/>
              </a:buBlip>
              <a:defRPr sz="1680"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46316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ull-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389120" y="7627622"/>
            <a:ext cx="5852160" cy="4381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BUSINESS SENSITIVE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438912" y="1920240"/>
            <a:ext cx="13752576" cy="5486400"/>
          </a:xfrm>
        </p:spPr>
        <p:txBody>
          <a:bodyPr lIns="0" tIns="0" rIns="0" bIns="0">
            <a:spAutoFit/>
          </a:bodyPr>
          <a:lstStyle>
            <a:lvl1pPr>
              <a:defRPr sz="2400">
                <a:solidFill>
                  <a:srgbClr val="242424"/>
                </a:solidFill>
                <a:latin typeface="Arial"/>
                <a:cs typeface="Arial"/>
              </a:defRPr>
            </a:lvl1pPr>
            <a:lvl2pPr>
              <a:defRPr sz="2160">
                <a:solidFill>
                  <a:srgbClr val="242424"/>
                </a:solidFill>
                <a:latin typeface="Arial"/>
                <a:cs typeface="Arial"/>
              </a:defRPr>
            </a:lvl2pPr>
            <a:lvl3pPr>
              <a:defRPr sz="1920">
                <a:solidFill>
                  <a:srgbClr val="242424"/>
                </a:solidFill>
                <a:latin typeface="Arial"/>
                <a:cs typeface="Arial"/>
              </a:defRPr>
            </a:lvl3pPr>
            <a:lvl4pPr>
              <a:defRPr sz="1680">
                <a:solidFill>
                  <a:srgbClr val="242424"/>
                </a:solidFill>
                <a:latin typeface="Arial"/>
                <a:cs typeface="Arial"/>
              </a:defRPr>
            </a:lvl4pPr>
            <a:lvl5pPr>
              <a:defRPr sz="1680">
                <a:solidFill>
                  <a:srgbClr val="242424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438912" y="241402"/>
            <a:ext cx="10607040" cy="1042416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>
              <a:defRPr>
                <a:solidFill>
                  <a:srgbClr val="CC70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0" y="7627622"/>
            <a:ext cx="2560320" cy="4381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80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175DD78E-2D15-43CE-BDF6-6EB205F4BD60}" type="datetime1">
              <a:rPr lang="en-US" smtClean="0"/>
              <a:t>4/7/2022</a:t>
            </a:fld>
            <a:endParaRPr lang="en-US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3986664" y="7627622"/>
            <a:ext cx="482803" cy="438150"/>
          </a:xfrm>
          <a:prstGeom prst="rect">
            <a:avLst/>
          </a:prstGeom>
        </p:spPr>
        <p:txBody>
          <a:bodyPr lIns="0" tIns="0" bIns="0" anchor="ctr" anchorCtr="0"/>
          <a:lstStyle>
            <a:lvl1pPr algn="l">
              <a:defRPr sz="1080" b="1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45283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1470355"/>
            <a:ext cx="14630400" cy="675924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92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389120" y="7627622"/>
            <a:ext cx="5852160" cy="43815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707276"/>
                </a:solidFill>
              </a:defRPr>
            </a:lvl1pPr>
          </a:lstStyle>
          <a:p>
            <a:r>
              <a:rPr lang="en-US"/>
              <a:t>BUSINESS SENSITIVE</a:t>
            </a:r>
          </a:p>
        </p:txBody>
      </p:sp>
      <p:sp>
        <p:nvSpPr>
          <p:cNvPr id="12" name="Title Placeholder 1"/>
          <p:cNvSpPr>
            <a:spLocks noGrp="1"/>
          </p:cNvSpPr>
          <p:nvPr>
            <p:ph type="title"/>
          </p:nvPr>
        </p:nvSpPr>
        <p:spPr>
          <a:xfrm>
            <a:off x="438912" y="241402"/>
            <a:ext cx="10607040" cy="1042416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>
              <a:defRPr>
                <a:solidFill>
                  <a:srgbClr val="CC70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0" y="7627622"/>
            <a:ext cx="2560320" cy="4381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80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7C7445B1-7345-4842-919F-FB43AEC7FAF5}" type="datetime1">
              <a:rPr lang="en-US" smtClean="0"/>
              <a:t>4/7/2022</a:t>
            </a:fld>
            <a:endParaRPr lang="en-US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3986664" y="7627622"/>
            <a:ext cx="482803" cy="438150"/>
          </a:xfrm>
          <a:prstGeom prst="rect">
            <a:avLst/>
          </a:prstGeom>
        </p:spPr>
        <p:txBody>
          <a:bodyPr lIns="0" tIns="0" bIns="0" anchor="ctr" anchorCtr="0"/>
          <a:lstStyle>
            <a:lvl1pPr algn="l">
              <a:defRPr sz="1080" b="1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13763608" y="7745970"/>
            <a:ext cx="0" cy="219456"/>
          </a:xfrm>
          <a:prstGeom prst="line">
            <a:avLst/>
          </a:prstGeom>
          <a:ln w="12700">
            <a:solidFill>
              <a:srgbClr val="70727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2"/>
          <p:cNvSpPr>
            <a:spLocks noGrp="1"/>
          </p:cNvSpPr>
          <p:nvPr>
            <p:ph idx="1"/>
          </p:nvPr>
        </p:nvSpPr>
        <p:spPr>
          <a:xfrm>
            <a:off x="438912" y="1920240"/>
            <a:ext cx="13752576" cy="5486400"/>
          </a:xfrm>
        </p:spPr>
        <p:txBody>
          <a:bodyPr lIns="0" tIns="0" rIns="0" bIns="0">
            <a:spAutoFit/>
          </a:bodyPr>
          <a:lstStyle>
            <a:lvl1pPr marL="411463" indent="-411463">
              <a:buSzPct val="100000"/>
              <a:buFontTx/>
              <a:buBlip>
                <a:blip r:embed="rId2"/>
              </a:buBlip>
              <a:defRPr sz="2400">
                <a:latin typeface="Arial"/>
                <a:cs typeface="Arial"/>
              </a:defRPr>
            </a:lvl1pPr>
            <a:lvl2pPr marL="891504" indent="-342887">
              <a:buSzPct val="100000"/>
              <a:buFontTx/>
              <a:buBlip>
                <a:blip r:embed="rId3"/>
              </a:buBlip>
              <a:defRPr sz="2160">
                <a:latin typeface="Arial"/>
                <a:cs typeface="Arial"/>
              </a:defRPr>
            </a:lvl2pPr>
            <a:lvl3pPr marL="1371545" indent="-274309">
              <a:buSzPct val="100000"/>
              <a:buFontTx/>
              <a:buBlip>
                <a:blip r:embed="rId4"/>
              </a:buBlip>
              <a:defRPr sz="1920">
                <a:latin typeface="Arial"/>
                <a:cs typeface="Arial"/>
              </a:defRPr>
            </a:lvl3pPr>
            <a:lvl4pPr marL="1920163" indent="-274309">
              <a:buSzPct val="100000"/>
              <a:buFontTx/>
              <a:buBlip>
                <a:blip r:embed="rId5"/>
              </a:buBlip>
              <a:defRPr sz="1680">
                <a:latin typeface="Arial"/>
                <a:cs typeface="Arial"/>
              </a:defRPr>
            </a:lvl4pPr>
            <a:lvl5pPr marL="2468782" indent="-274309">
              <a:buSzPct val="100000"/>
              <a:buFontTx/>
              <a:buBlip>
                <a:blip r:embed="rId2"/>
              </a:buBlip>
              <a:defRPr sz="1680">
                <a:latin typeface="Arial"/>
                <a:cs typeface="Arial"/>
              </a:defRPr>
            </a:lvl5pPr>
            <a:lvl6pPr marL="2743091" indent="0">
              <a:buNone/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3784449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5029200" y="0"/>
            <a:ext cx="96012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66026595-8D7E-D24C-9263-B65316A326B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00800" y="457200"/>
            <a:ext cx="7772400" cy="73152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3338E046-DF9E-FC49-A812-491AB8058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994297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1D0CE8D1-2F12-5A44-A6B5-2CD466F52A6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00800" y="6858000"/>
            <a:ext cx="7772400" cy="9144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18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36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854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472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99B87A2-8960-403D-AE0D-D549462722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1601" y="2295526"/>
            <a:ext cx="4572001" cy="1590676"/>
          </a:xfrm>
          <a:prstGeom prst="rect">
            <a:avLst/>
          </a:prstGeom>
        </p:spPr>
        <p:txBody>
          <a:bodyPr lIns="0" anchor="b"/>
          <a:lstStyle>
            <a:lvl1pPr>
              <a:defRPr lang="en-US" sz="3600" b="1" kern="1200" dirty="0">
                <a:solidFill>
                  <a:srgbClr val="C8722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slide title</a:t>
            </a:r>
          </a:p>
        </p:txBody>
      </p:sp>
      <p:sp>
        <p:nvSpPr>
          <p:cNvPr id="11" name="Content Placeholder 13">
            <a:extLst>
              <a:ext uri="{FF2B5EF4-FFF2-40B4-BE49-F238E27FC236}">
                <a16:creationId xmlns:a16="http://schemas.microsoft.com/office/drawing/2014/main" id="{29354FF4-9871-4E1B-A45A-ABAA2BE2B69B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1394459" y="4373033"/>
            <a:ext cx="4572000" cy="34290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 marL="822928" indent="-274309">
              <a:buFont typeface="Wingdings" panose="05000000000000000000" pitchFamily="2" charset="2"/>
              <a:buChar char="§"/>
              <a:defRPr sz="2400"/>
            </a:lvl2pPr>
            <a:lvl3pPr marL="1371545" indent="-274309">
              <a:buFont typeface="Wingdings" panose="05000000000000000000" pitchFamily="2" charset="2"/>
              <a:buChar char="ü"/>
              <a:defRPr sz="2000"/>
            </a:lvl3pPr>
            <a:lvl4pPr>
              <a:defRPr sz="1800"/>
            </a:lvl4pPr>
            <a:lvl5pPr marL="2468782" indent="-274309">
              <a:buFont typeface="Wingdings" panose="05000000000000000000" pitchFamily="2" charset="2"/>
              <a:buChar char="§"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Date Placeholder 1">
            <a:extLst>
              <a:ext uri="{FF2B5EF4-FFF2-40B4-BE49-F238E27FC236}">
                <a16:creationId xmlns:a16="http://schemas.microsoft.com/office/drawing/2014/main" id="{47EFCEB6-2E27-4C42-A1E5-AC8A8BA837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03409" y="7795155"/>
            <a:ext cx="3108007" cy="43444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32106A-D6B2-4C4F-910A-07A12602A6E8}" type="datetime1">
              <a:rPr lang="en-US" smtClean="0"/>
              <a:t>4/7/2022</a:t>
            </a:fld>
            <a:endParaRPr lang="en-US"/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A86FAFB9-0DC0-4AB0-9E8B-6EC7C8ABAA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9246" y="7772401"/>
            <a:ext cx="12007822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BUSINESS SENSITIVE</a:t>
            </a:r>
          </a:p>
        </p:txBody>
      </p:sp>
    </p:spTree>
    <p:extLst>
      <p:ext uri="{BB962C8B-B14F-4D97-AF65-F5344CB8AC3E}">
        <p14:creationId xmlns:p14="http://schemas.microsoft.com/office/powerpoint/2010/main" val="4186707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749AA-1031-4F5C-A56C-97EF92F1EE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438150"/>
            <a:ext cx="12618720" cy="15906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12B749-149C-4435-BE01-98B38FF3D2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5840" y="2190750"/>
            <a:ext cx="12618720" cy="522160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29D529-EBB0-46FD-86CF-A330E84ED37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05840" y="7627622"/>
            <a:ext cx="3291840" cy="438150"/>
          </a:xfrm>
          <a:prstGeom prst="rect">
            <a:avLst/>
          </a:prstGeom>
        </p:spPr>
        <p:txBody>
          <a:bodyPr/>
          <a:lstStyle/>
          <a:p>
            <a:fld id="{29517541-239D-46FD-8798-8B06687804C3}" type="datetime1">
              <a:rPr lang="en-US" smtClean="0"/>
              <a:t>4/7/2022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E5C45D-80FD-45C0-8C26-FC43A22296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BUSINESS SENSITIVE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5F6B8F-3E0D-427A-B700-37F285978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32720" y="7627622"/>
            <a:ext cx="3291840" cy="438150"/>
          </a:xfrm>
          <a:prstGeom prst="rect">
            <a:avLst/>
          </a:prstGeom>
        </p:spPr>
        <p:txBody>
          <a:bodyPr/>
          <a:lstStyle/>
          <a:p>
            <a:fld id="{1E7007A3-27E3-4531-92B5-FFA1FE5A1C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441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-Line 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731520" y="427936"/>
            <a:ext cx="10607040" cy="746150"/>
          </a:xfrm>
        </p:spPr>
        <p:txBody>
          <a:bodyPr lIns="0" tIns="0" rIns="0" bIns="0" anchor="t" anchorCtr="0">
            <a:spAutoFit/>
          </a:bodyPr>
          <a:lstStyle>
            <a:lvl1pPr algn="l">
              <a:defRPr sz="3000" b="1">
                <a:solidFill>
                  <a:srgbClr val="D57500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731520" y="1645918"/>
            <a:ext cx="13167360" cy="5760720"/>
          </a:xfrm>
        </p:spPr>
        <p:txBody>
          <a:bodyPr lIns="0" tIns="0" rIns="0" bIns="0">
            <a:spAutoFit/>
          </a:bodyPr>
          <a:lstStyle>
            <a:lvl1pPr>
              <a:defRPr sz="2400">
                <a:latin typeface="Arial"/>
                <a:cs typeface="Arial"/>
              </a:defRPr>
            </a:lvl1pPr>
            <a:lvl2pPr>
              <a:defRPr sz="2160">
                <a:latin typeface="Arial"/>
                <a:cs typeface="Arial"/>
              </a:defRPr>
            </a:lvl2pPr>
            <a:lvl3pPr>
              <a:defRPr sz="1920">
                <a:latin typeface="Arial"/>
                <a:cs typeface="Arial"/>
              </a:defRPr>
            </a:lvl3pPr>
            <a:lvl4pPr>
              <a:defRPr sz="1680">
                <a:latin typeface="Arial"/>
                <a:cs typeface="Arial"/>
              </a:defRPr>
            </a:lvl4pPr>
            <a:lvl5pPr>
              <a:defRPr sz="1680"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731520" y="7627622"/>
            <a:ext cx="3413760" cy="43815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707276"/>
                </a:solidFill>
              </a:defRPr>
            </a:lvl1pPr>
          </a:lstStyle>
          <a:p>
            <a:fld id="{EB440FD6-CCA8-4E0A-BBBE-9F16AC180D06}" type="datetime1">
              <a:rPr lang="en-US" smtClean="0"/>
              <a:t>4/7/2022</a:t>
            </a:fld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998720" y="7627622"/>
            <a:ext cx="4632960" cy="43815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707276"/>
                </a:solidFill>
              </a:defRPr>
            </a:lvl1pPr>
          </a:lstStyle>
          <a:p>
            <a:r>
              <a:rPr lang="en-US"/>
              <a:t>BUSINESS SENSITIVE</a:t>
            </a: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85120" y="7627622"/>
            <a:ext cx="3413760" cy="43815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707276"/>
                </a:solidFill>
              </a:defRPr>
            </a:lvl1pPr>
          </a:lstStyle>
          <a:p>
            <a:fld id="{A505DBE7-0ACF-E348-BBE2-A615BCE1D79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67201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_Plain_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436B83B-A5E4-524E-96A9-DFC12D58F12A}"/>
              </a:ext>
            </a:extLst>
          </p:cNvPr>
          <p:cNvSpPr/>
          <p:nvPr userDrawn="1"/>
        </p:nvSpPr>
        <p:spPr>
          <a:xfrm>
            <a:off x="914400" y="0"/>
            <a:ext cx="54864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1DF1AC-1D08-B945-A034-B740A35902F9}"/>
              </a:ext>
            </a:extLst>
          </p:cNvPr>
          <p:cNvSpPr txBox="1"/>
          <p:nvPr userDrawn="1"/>
        </p:nvSpPr>
        <p:spPr>
          <a:xfrm>
            <a:off x="1371600" y="7543800"/>
            <a:ext cx="3657600" cy="22860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800">
                <a:solidFill>
                  <a:srgbClr val="616265">
                    <a:alpha val="7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PNNL is operated by Battelle for the U.S. Department of Energy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2743200"/>
            <a:ext cx="4572000" cy="182880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r">
              <a:defRPr sz="4800" b="1">
                <a:solidFill>
                  <a:srgbClr val="C8722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3061D5F4-8719-384B-945C-9A27060F99A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70529" y="5669280"/>
            <a:ext cx="4572000" cy="27432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0" indent="0" algn="r">
              <a:buNone/>
              <a:defRPr sz="18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/>
            </a:lvl2pPr>
            <a:lvl3pPr marL="1097280" indent="0">
              <a:buNone/>
              <a:defRPr/>
            </a:lvl3pPr>
            <a:lvl4pPr marL="1645920" indent="0">
              <a:buNone/>
              <a:defRPr/>
            </a:lvl4pPr>
            <a:lvl5pPr marL="2194560" indent="0">
              <a:buNone/>
              <a:defRPr/>
            </a:lvl5pPr>
          </a:lstStyle>
          <a:p>
            <a:pPr lvl="0"/>
            <a:r>
              <a:rPr lang="en-US"/>
              <a:t>Click to add presenter’s name</a:t>
            </a: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3E2D432E-6648-6643-9C6E-38B1EFF5EE3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371600" y="5983356"/>
            <a:ext cx="4572000" cy="27432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0" indent="0" algn="r">
              <a:buNone/>
              <a:defRPr sz="1600">
                <a:solidFill>
                  <a:srgbClr val="61626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/>
            </a:lvl2pPr>
            <a:lvl3pPr marL="1097280" indent="0">
              <a:buNone/>
              <a:defRPr/>
            </a:lvl3pPr>
            <a:lvl4pPr marL="1645920" indent="0">
              <a:buNone/>
              <a:defRPr/>
            </a:lvl4pPr>
            <a:lvl5pPr marL="2194560" indent="0">
              <a:buNone/>
              <a:defRPr/>
            </a:lvl5pPr>
          </a:lstStyle>
          <a:p>
            <a:pPr lvl="0"/>
            <a:r>
              <a:rPr lang="en-US"/>
              <a:t>Click to add presenter’s title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15389B-4BB4-1644-9B7E-35A85D0C1E3B}"/>
              </a:ext>
            </a:extLst>
          </p:cNvPr>
          <p:cNvSpPr txBox="1"/>
          <p:nvPr userDrawn="1"/>
        </p:nvSpPr>
        <p:spPr>
          <a:xfrm>
            <a:off x="3710609" y="-1245704"/>
            <a:ext cx="184731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5A7D3E1-BCC3-C843-81A0-EA4EDFB4452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71600" y="237744"/>
            <a:ext cx="1280160" cy="124922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6617363-F73D-B74F-9647-C9D747AC702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70529" y="7178040"/>
            <a:ext cx="824484" cy="2286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290C8FB-601C-A04C-84F7-213A857D3E6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75535" y="7249637"/>
            <a:ext cx="929809" cy="155448"/>
          </a:xfrm>
          <a:prstGeom prst="rect">
            <a:avLst/>
          </a:prstGeom>
        </p:spPr>
      </p:pic>
      <p:sp>
        <p:nvSpPr>
          <p:cNvPr id="15" name="Date Placeholder 1">
            <a:extLst>
              <a:ext uri="{FF2B5EF4-FFF2-40B4-BE49-F238E27FC236}">
                <a16:creationId xmlns:a16="http://schemas.microsoft.com/office/drawing/2014/main" id="{9D9DB338-5D5C-4ACA-9ECF-C3E34C4412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651641" y="4915645"/>
            <a:ext cx="3290888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FC714A-2266-4BC5-8FFD-0C69F2F89D23}" type="datetime1">
              <a:rPr lang="en-US" smtClean="0"/>
              <a:t>4/7/2022</a:t>
            </a:fld>
            <a:endParaRPr lang="en-US"/>
          </a:p>
        </p:txBody>
      </p:sp>
      <p:sp>
        <p:nvSpPr>
          <p:cNvPr id="16" name="Footer Placeholder 2">
            <a:extLst>
              <a:ext uri="{FF2B5EF4-FFF2-40B4-BE49-F238E27FC236}">
                <a16:creationId xmlns:a16="http://schemas.microsoft.com/office/drawing/2014/main" id="{F55B65E8-4040-44D0-A4FE-A050FD948A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89037" y="7730118"/>
            <a:ext cx="4937125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BUSINESS SENSITIVE</a:t>
            </a:r>
          </a:p>
        </p:txBody>
      </p:sp>
    </p:spTree>
    <p:extLst>
      <p:ext uri="{BB962C8B-B14F-4D97-AF65-F5344CB8AC3E}">
        <p14:creationId xmlns:p14="http://schemas.microsoft.com/office/powerpoint/2010/main" val="763480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5029200" y="0"/>
            <a:ext cx="96012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66026595-8D7E-D24C-9263-B65316A326B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00800" y="457200"/>
            <a:ext cx="7772400" cy="73152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3338E046-DF9E-FC49-A812-491AB8058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994296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1D0CE8D1-2F12-5A44-A6B5-2CD466F52A6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00800" y="6858000"/>
            <a:ext cx="7772400" cy="9144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99B87A2-8960-403D-AE0D-D549462722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1599" y="2295525"/>
            <a:ext cx="4572001" cy="1590675"/>
          </a:xfrm>
          <a:prstGeom prst="rect">
            <a:avLst/>
          </a:prstGeom>
        </p:spPr>
        <p:txBody>
          <a:bodyPr lIns="0" anchor="b"/>
          <a:lstStyle>
            <a:lvl1pPr>
              <a:defRPr lang="en-US" sz="3600" b="1" kern="1200" dirty="0">
                <a:solidFill>
                  <a:srgbClr val="C8722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slide title</a:t>
            </a:r>
          </a:p>
        </p:txBody>
      </p:sp>
      <p:sp>
        <p:nvSpPr>
          <p:cNvPr id="11" name="Content Placeholder 13">
            <a:extLst>
              <a:ext uri="{FF2B5EF4-FFF2-40B4-BE49-F238E27FC236}">
                <a16:creationId xmlns:a16="http://schemas.microsoft.com/office/drawing/2014/main" id="{29354FF4-9871-4E1B-A45A-ABAA2BE2B69B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1394459" y="4373033"/>
            <a:ext cx="4572000" cy="34290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 marL="822960" indent="-274320">
              <a:buFont typeface="Wingdings" panose="05000000000000000000" pitchFamily="2" charset="2"/>
              <a:buChar char="§"/>
              <a:defRPr sz="2400"/>
            </a:lvl2pPr>
            <a:lvl3pPr marL="1371600" indent="-274320">
              <a:buFont typeface="Wingdings" panose="05000000000000000000" pitchFamily="2" charset="2"/>
              <a:buChar char="ü"/>
              <a:defRPr sz="2000"/>
            </a:lvl3pPr>
            <a:lvl4pPr>
              <a:defRPr sz="1800"/>
            </a:lvl4pPr>
            <a:lvl5pPr marL="2468880" indent="-274320">
              <a:buFont typeface="Wingdings" panose="05000000000000000000" pitchFamily="2" charset="2"/>
              <a:buChar char="§"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Date Placeholder 1">
            <a:extLst>
              <a:ext uri="{FF2B5EF4-FFF2-40B4-BE49-F238E27FC236}">
                <a16:creationId xmlns:a16="http://schemas.microsoft.com/office/drawing/2014/main" id="{47EFCEB6-2E27-4C42-A1E5-AC8A8BA837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03408" y="7795155"/>
            <a:ext cx="3108007" cy="434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F38A3A-9370-4332-8DBB-3466DC21D458}" type="datetime1">
              <a:rPr lang="en-US" smtClean="0"/>
              <a:t>4/7/2022</a:t>
            </a:fld>
            <a:endParaRPr lang="en-US"/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A86FAFB9-0DC0-4AB0-9E8B-6EC7C8ABAA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9246" y="7772400"/>
            <a:ext cx="12007821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BUSINESS SENSITIVE</a:t>
            </a:r>
          </a:p>
        </p:txBody>
      </p:sp>
    </p:spTree>
    <p:extLst>
      <p:ext uri="{BB962C8B-B14F-4D97-AF65-F5344CB8AC3E}">
        <p14:creationId xmlns:p14="http://schemas.microsoft.com/office/powerpoint/2010/main" val="1779384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5029200" y="0"/>
            <a:ext cx="96012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3338E046-DF9E-FC49-A812-491AB8058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994296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F0C408BC-A7DE-4A08-AD26-56414D2DD808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6430642" y="457199"/>
            <a:ext cx="7772400" cy="7315200"/>
          </a:xfrm>
          <a:prstGeom prst="rect">
            <a:avLst/>
          </a:prstGeom>
        </p:spPr>
        <p:txBody>
          <a:bodyPr/>
          <a:lstStyle>
            <a:lvl1pPr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822960" indent="-274320">
              <a:buFont typeface="Wingdings" panose="05000000000000000000" pitchFamily="2" charset="2"/>
              <a:buChar char="§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371600" indent="-274320">
              <a:buFont typeface="Wingdings" panose="05000000000000000000" pitchFamily="2" charset="2"/>
              <a:buChar char="ü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468880" indent="-274320">
              <a:buFont typeface="Wingdings" panose="05000000000000000000" pitchFamily="2" charset="2"/>
              <a:buChar char="§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A3C58F0F-5237-4527-BB8E-6EEF623543BB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1394459" y="4373033"/>
            <a:ext cx="4572000" cy="34290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 marL="822960" indent="-274320">
              <a:buFont typeface="Wingdings" panose="05000000000000000000" pitchFamily="2" charset="2"/>
              <a:buChar char="§"/>
              <a:defRPr sz="2400"/>
            </a:lvl2pPr>
            <a:lvl3pPr marL="1371600" indent="-274320">
              <a:buFont typeface="Wingdings" panose="05000000000000000000" pitchFamily="2" charset="2"/>
              <a:buChar char="ü"/>
              <a:defRPr sz="2000"/>
            </a:lvl3pPr>
            <a:lvl4pPr>
              <a:defRPr sz="1800"/>
            </a:lvl4pPr>
            <a:lvl5pPr marL="2468880" indent="-274320">
              <a:buFont typeface="Wingdings" panose="05000000000000000000" pitchFamily="2" charset="2"/>
              <a:buChar char="§"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Date Placeholder 1">
            <a:extLst>
              <a:ext uri="{FF2B5EF4-FFF2-40B4-BE49-F238E27FC236}">
                <a16:creationId xmlns:a16="http://schemas.microsoft.com/office/drawing/2014/main" id="{33D0FD2D-15F4-4320-9C04-2023CAB47E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03408" y="7795155"/>
            <a:ext cx="3108007" cy="434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6CDFD8-4208-4EBB-AC71-80AA88A49063}" type="datetime1">
              <a:rPr lang="en-US" smtClean="0"/>
              <a:t>4/7/2022</a:t>
            </a:fld>
            <a:endParaRPr lang="en-US"/>
          </a:p>
        </p:txBody>
      </p:sp>
      <p:sp>
        <p:nvSpPr>
          <p:cNvPr id="19" name="Footer Placeholder 2">
            <a:extLst>
              <a:ext uri="{FF2B5EF4-FFF2-40B4-BE49-F238E27FC236}">
                <a16:creationId xmlns:a16="http://schemas.microsoft.com/office/drawing/2014/main" id="{08FBEF60-4239-4E67-A385-B22B813AD4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9246" y="7772400"/>
            <a:ext cx="12007821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BUSINESS SENSITIVE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77614967-FAA9-4DA9-B7DE-539AA89235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1599" y="2295525"/>
            <a:ext cx="4572001" cy="1590675"/>
          </a:xfrm>
          <a:prstGeom prst="rect">
            <a:avLst/>
          </a:prstGeom>
        </p:spPr>
        <p:txBody>
          <a:bodyPr lIns="0" anchor="b"/>
          <a:lstStyle>
            <a:lvl1pPr>
              <a:defRPr lang="en-US" sz="3600" b="1" kern="1200" dirty="0">
                <a:solidFill>
                  <a:srgbClr val="C8722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3532236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5029200" y="0"/>
            <a:ext cx="96012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3338E046-DF9E-FC49-A812-491AB8058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994296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F0C408BC-A7DE-4A08-AD26-56414D2DD808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6430642" y="457199"/>
            <a:ext cx="7772400" cy="7315200"/>
          </a:xfrm>
          <a:prstGeom prst="rect">
            <a:avLst/>
          </a:prstGeom>
        </p:spPr>
        <p:txBody>
          <a:bodyPr/>
          <a:lstStyle>
            <a:lvl1pPr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822960" indent="-274320">
              <a:buFont typeface="Wingdings" panose="05000000000000000000" pitchFamily="2" charset="2"/>
              <a:buChar char="§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371600" indent="-274320">
              <a:buFont typeface="Wingdings" panose="05000000000000000000" pitchFamily="2" charset="2"/>
              <a:buChar char="ü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468880" indent="-274320">
              <a:buFont typeface="Wingdings" panose="05000000000000000000" pitchFamily="2" charset="2"/>
              <a:buChar char="§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A3C58F0F-5237-4527-BB8E-6EEF623543BB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1394459" y="4373033"/>
            <a:ext cx="4572000" cy="34290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 marL="822960" indent="-274320">
              <a:buFont typeface="Wingdings" panose="05000000000000000000" pitchFamily="2" charset="2"/>
              <a:buChar char="§"/>
              <a:defRPr sz="2400"/>
            </a:lvl2pPr>
            <a:lvl3pPr marL="1371600" indent="-274320">
              <a:buFont typeface="Wingdings" panose="05000000000000000000" pitchFamily="2" charset="2"/>
              <a:buChar char="ü"/>
              <a:defRPr sz="2000"/>
            </a:lvl3pPr>
            <a:lvl4pPr>
              <a:defRPr sz="1800"/>
            </a:lvl4pPr>
            <a:lvl5pPr marL="2468880" indent="-274320">
              <a:buFont typeface="Wingdings" panose="05000000000000000000" pitchFamily="2" charset="2"/>
              <a:buChar char="§"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Date Placeholder 1">
            <a:extLst>
              <a:ext uri="{FF2B5EF4-FFF2-40B4-BE49-F238E27FC236}">
                <a16:creationId xmlns:a16="http://schemas.microsoft.com/office/drawing/2014/main" id="{33D0FD2D-15F4-4320-9C04-2023CAB47E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03408" y="7795155"/>
            <a:ext cx="3108007" cy="434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9B4611-B3B2-44A3-9FB9-12F4A0F3F5CC}" type="datetime1">
              <a:rPr lang="en-US" smtClean="0"/>
              <a:t>4/7/2022</a:t>
            </a:fld>
            <a:endParaRPr lang="en-US"/>
          </a:p>
        </p:txBody>
      </p:sp>
      <p:sp>
        <p:nvSpPr>
          <p:cNvPr id="19" name="Footer Placeholder 2">
            <a:extLst>
              <a:ext uri="{FF2B5EF4-FFF2-40B4-BE49-F238E27FC236}">
                <a16:creationId xmlns:a16="http://schemas.microsoft.com/office/drawing/2014/main" id="{08FBEF60-4239-4E67-A385-B22B813AD4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9246" y="7772400"/>
            <a:ext cx="12007821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BUSINESS SENSITIVE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77614967-FAA9-4DA9-B7DE-539AA89235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1599" y="2295525"/>
            <a:ext cx="4572001" cy="1590675"/>
          </a:xfrm>
          <a:prstGeom prst="rect">
            <a:avLst/>
          </a:prstGeom>
        </p:spPr>
        <p:txBody>
          <a:bodyPr lIns="0" anchor="b"/>
          <a:lstStyle>
            <a:lvl1pPr>
              <a:defRPr lang="en-US" sz="3600" b="1" kern="1200" dirty="0">
                <a:solidFill>
                  <a:srgbClr val="C8722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1546707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D96EEDE-6486-774B-B0E3-751BBA42CE35}"/>
              </a:ext>
            </a:extLst>
          </p:cNvPr>
          <p:cNvSpPr/>
          <p:nvPr userDrawn="1"/>
        </p:nvSpPr>
        <p:spPr>
          <a:xfrm>
            <a:off x="5029200" y="0"/>
            <a:ext cx="96012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3994296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C1406DC-BAEC-4717-8F68-46C92F1663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00400" y="270933"/>
            <a:ext cx="10972800" cy="1310979"/>
          </a:xfrm>
          <a:prstGeom prst="rect">
            <a:avLst/>
          </a:prstGeom>
        </p:spPr>
        <p:txBody>
          <a:bodyPr lIns="0" anchor="b"/>
          <a:lstStyle>
            <a:lvl1pPr>
              <a:defRPr lang="en-US" sz="3600" b="1" kern="1200" dirty="0">
                <a:solidFill>
                  <a:srgbClr val="C8722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slide title</a:t>
            </a: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028E3363-7137-4431-9927-3AE087A5B2BE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1371600" y="2057399"/>
            <a:ext cx="12801600" cy="5486401"/>
          </a:xfrm>
          <a:prstGeom prst="rect">
            <a:avLst/>
          </a:prstGeom>
        </p:spPr>
        <p:txBody>
          <a:bodyPr/>
          <a:lstStyle>
            <a:lvl1pPr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822960" indent="-274320">
              <a:buFont typeface="Wingdings" panose="05000000000000000000" pitchFamily="2" charset="2"/>
              <a:buChar char="§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371600" indent="-274320">
              <a:buFont typeface="Wingdings" panose="05000000000000000000" pitchFamily="2" charset="2"/>
              <a:buChar char="ü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468880" indent="-274320">
              <a:buFont typeface="Wingdings" panose="05000000000000000000" pitchFamily="2" charset="2"/>
              <a:buChar char="§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Date Placeholder 1">
            <a:extLst>
              <a:ext uri="{FF2B5EF4-FFF2-40B4-BE49-F238E27FC236}">
                <a16:creationId xmlns:a16="http://schemas.microsoft.com/office/drawing/2014/main" id="{E76F451D-D169-4CA9-91EE-97F19A35C6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03408" y="7795155"/>
            <a:ext cx="3108007" cy="434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09FFAB-913F-42EC-A07B-904B26D794B9}" type="datetime1">
              <a:rPr lang="en-US" smtClean="0"/>
              <a:t>4/7/2022</a:t>
            </a:fld>
            <a:endParaRPr lang="en-US"/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8A19F790-0343-4862-A140-1B409986B7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9246" y="7772400"/>
            <a:ext cx="12007821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BUSINESS SENSITIVE</a:t>
            </a:r>
          </a:p>
        </p:txBody>
      </p:sp>
    </p:spTree>
    <p:extLst>
      <p:ext uri="{BB962C8B-B14F-4D97-AF65-F5344CB8AC3E}">
        <p14:creationId xmlns:p14="http://schemas.microsoft.com/office/powerpoint/2010/main" val="461943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Picture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5029200" y="0"/>
            <a:ext cx="96012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EE2FC3-856F-2F4B-A52D-94189159AC1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00800" y="457200"/>
            <a:ext cx="3657600" cy="34290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FD00854A-4EC7-2D48-A025-5B0B48548BC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515600" y="457200"/>
            <a:ext cx="3657600" cy="34290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67A8C708-D197-CF47-8089-89928BE1E30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00800" y="4343400"/>
            <a:ext cx="3657600" cy="34290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3C4D2EBC-B863-FD49-A9DF-1381563078D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515600" y="4343400"/>
            <a:ext cx="3657600" cy="34290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E93B472-4A32-7C41-A565-485FDC3EB83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00800" y="2971800"/>
            <a:ext cx="3657600" cy="9144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19F7807A-D120-BD49-9CBD-9174F26D798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00800" y="6858000"/>
            <a:ext cx="3657600" cy="9144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08ED17FC-CAF8-9A40-9A88-897DEF9CFEA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515600" y="2971800"/>
            <a:ext cx="3657600" cy="9144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4A16FA60-8BA9-8B4A-86AA-F8336C26C78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515600" y="6858000"/>
            <a:ext cx="3657600" cy="9144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16" name="Slide Number Placeholder 3">
            <a:extLst>
              <a:ext uri="{FF2B5EF4-FFF2-40B4-BE49-F238E27FC236}">
                <a16:creationId xmlns:a16="http://schemas.microsoft.com/office/drawing/2014/main" id="{7DC2EC3E-C641-FD49-9F15-878B1AFFFD9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13994296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3648737A-DE0E-48DB-87F0-65418715CF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1599" y="2295525"/>
            <a:ext cx="4572001" cy="1590675"/>
          </a:xfrm>
          <a:prstGeom prst="rect">
            <a:avLst/>
          </a:prstGeom>
        </p:spPr>
        <p:txBody>
          <a:bodyPr lIns="0" anchor="b"/>
          <a:lstStyle>
            <a:lvl1pPr>
              <a:defRPr lang="en-US" sz="3600" b="1" kern="1200" dirty="0">
                <a:solidFill>
                  <a:srgbClr val="C8722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slide title</a:t>
            </a:r>
          </a:p>
        </p:txBody>
      </p:sp>
      <p:sp>
        <p:nvSpPr>
          <p:cNvPr id="21" name="Content Placeholder 13">
            <a:extLst>
              <a:ext uri="{FF2B5EF4-FFF2-40B4-BE49-F238E27FC236}">
                <a16:creationId xmlns:a16="http://schemas.microsoft.com/office/drawing/2014/main" id="{97DA340F-6103-4F2C-B3B8-8D8A524DC19C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1394459" y="4373033"/>
            <a:ext cx="4572000" cy="34290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 marL="822960" indent="-274320">
              <a:buFont typeface="Wingdings" panose="05000000000000000000" pitchFamily="2" charset="2"/>
              <a:buChar char="§"/>
              <a:defRPr sz="2400"/>
            </a:lvl2pPr>
            <a:lvl3pPr marL="1371600" indent="-274320">
              <a:buFont typeface="Wingdings" panose="05000000000000000000" pitchFamily="2" charset="2"/>
              <a:buChar char="ü"/>
              <a:defRPr sz="2000"/>
            </a:lvl3pPr>
            <a:lvl4pPr>
              <a:defRPr sz="1800"/>
            </a:lvl4pPr>
            <a:lvl5pPr marL="2468880" indent="-274320">
              <a:buFont typeface="Wingdings" panose="05000000000000000000" pitchFamily="2" charset="2"/>
              <a:buChar char="§"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5" name="Date Placeholder 1">
            <a:extLst>
              <a:ext uri="{FF2B5EF4-FFF2-40B4-BE49-F238E27FC236}">
                <a16:creationId xmlns:a16="http://schemas.microsoft.com/office/drawing/2014/main" id="{EE384947-F0AD-4E73-95AD-CAD4DEE446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03408" y="7795155"/>
            <a:ext cx="3108007" cy="434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F347FC-4A0F-4938-A1B2-05B07612240F}" type="datetime1">
              <a:rPr lang="en-US" smtClean="0"/>
              <a:t>4/7/2022</a:t>
            </a:fld>
            <a:endParaRPr lang="en-US"/>
          </a:p>
        </p:txBody>
      </p:sp>
      <p:sp>
        <p:nvSpPr>
          <p:cNvPr id="26" name="Footer Placeholder 2">
            <a:extLst>
              <a:ext uri="{FF2B5EF4-FFF2-40B4-BE49-F238E27FC236}">
                <a16:creationId xmlns:a16="http://schemas.microsoft.com/office/drawing/2014/main" id="{8259C4D6-850D-4393-9434-3F69451FBF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9246" y="7772400"/>
            <a:ext cx="12007821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BUSINESS SENSITIVE</a:t>
            </a:r>
          </a:p>
        </p:txBody>
      </p:sp>
    </p:spTree>
    <p:extLst>
      <p:ext uri="{BB962C8B-B14F-4D97-AF65-F5344CB8AC3E}">
        <p14:creationId xmlns:p14="http://schemas.microsoft.com/office/powerpoint/2010/main" val="2804837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-Picture Grid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5029200" y="0"/>
            <a:ext cx="96012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EE2FC3-856F-2F4B-A52D-94189159AC1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71600" y="5394960"/>
            <a:ext cx="4069080" cy="23774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FE341CF1-EFF3-A64D-A9D4-B96C8CD8F30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371600" y="2743200"/>
            <a:ext cx="4069080" cy="23774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D0629C78-28FC-874B-96C1-DFAAFF975DE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737860" y="5394960"/>
            <a:ext cx="4069080" cy="23774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5089EEED-3863-BD48-BCCB-4D264015DA6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37860" y="2743200"/>
            <a:ext cx="4069080" cy="23774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EEF5B44F-191D-F44D-8AB3-0B9E4AF4B4E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104120" y="5394960"/>
            <a:ext cx="4069080" cy="23774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A26442AE-D905-374C-9CB4-1A1F44C08C6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104120" y="2743200"/>
            <a:ext cx="4069080" cy="23774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CEBE105C-2ECB-0B46-923F-378B0A5AEBC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371600" y="429768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8B0900D4-1543-834B-AE27-9A72FD91B39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71600" y="694944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F64FB6B4-B0C6-5949-9F2B-7BCB7B20739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737860" y="429768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8FDD81E0-346D-A544-A838-A6991588AE4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37860" y="694944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CDB91CB5-0E93-FA44-9508-60493542C7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104120" y="429768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92F736B8-F799-F047-BE4E-297E64A754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104120" y="694944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24" name="Slide Number Placeholder 3">
            <a:extLst>
              <a:ext uri="{FF2B5EF4-FFF2-40B4-BE49-F238E27FC236}">
                <a16:creationId xmlns:a16="http://schemas.microsoft.com/office/drawing/2014/main" id="{183198DF-9C78-DD40-9CE1-2BC11B88882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3994296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BE0A6ECC-C9D0-4240-B978-69D09F2C99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00400" y="270933"/>
            <a:ext cx="10972800" cy="1310979"/>
          </a:xfrm>
          <a:prstGeom prst="rect">
            <a:avLst/>
          </a:prstGeom>
        </p:spPr>
        <p:txBody>
          <a:bodyPr lIns="0" anchor="b"/>
          <a:lstStyle>
            <a:lvl1pPr>
              <a:defRPr lang="en-US" sz="3600" b="1" kern="1200" dirty="0">
                <a:solidFill>
                  <a:srgbClr val="C8722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slide title</a:t>
            </a:r>
          </a:p>
        </p:txBody>
      </p:sp>
      <p:sp>
        <p:nvSpPr>
          <p:cNvPr id="30" name="Date Placeholder 1">
            <a:extLst>
              <a:ext uri="{FF2B5EF4-FFF2-40B4-BE49-F238E27FC236}">
                <a16:creationId xmlns:a16="http://schemas.microsoft.com/office/drawing/2014/main" id="{E4CF0CE7-333F-4604-B518-6F7EE2AA82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03408" y="7795155"/>
            <a:ext cx="3108007" cy="434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613518-8DD2-477E-8008-23756F16CE6C}" type="datetime1">
              <a:rPr lang="en-US" smtClean="0"/>
              <a:t>4/7/2022</a:t>
            </a:fld>
            <a:endParaRPr lang="en-US"/>
          </a:p>
        </p:txBody>
      </p:sp>
      <p:sp>
        <p:nvSpPr>
          <p:cNvPr id="31" name="Footer Placeholder 2">
            <a:extLst>
              <a:ext uri="{FF2B5EF4-FFF2-40B4-BE49-F238E27FC236}">
                <a16:creationId xmlns:a16="http://schemas.microsoft.com/office/drawing/2014/main" id="{21303C4E-FB0C-4A46-BF34-C99D885AA3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9246" y="7772400"/>
            <a:ext cx="12007821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BUSINESS SENSITIVE</a:t>
            </a:r>
          </a:p>
        </p:txBody>
      </p:sp>
      <p:sp>
        <p:nvSpPr>
          <p:cNvPr id="32" name="Content Placeholder 4">
            <a:extLst>
              <a:ext uri="{FF2B5EF4-FFF2-40B4-BE49-F238E27FC236}">
                <a16:creationId xmlns:a16="http://schemas.microsoft.com/office/drawing/2014/main" id="{C14080C3-5390-4F4E-9C88-2C080B5CE5D9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1371600" y="2194560"/>
            <a:ext cx="12801600" cy="525886"/>
          </a:xfrm>
          <a:prstGeom prst="rect">
            <a:avLst/>
          </a:prstGeom>
        </p:spPr>
        <p:txBody>
          <a:bodyPr/>
          <a:lstStyle>
            <a:lvl1pPr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822960" indent="-274320">
              <a:buFont typeface="Wingdings" panose="05000000000000000000" pitchFamily="2" charset="2"/>
              <a:buChar char="§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371600" indent="-274320">
              <a:buFont typeface="Wingdings" panose="05000000000000000000" pitchFamily="2" charset="2"/>
              <a:buChar char="ü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468880" indent="-274320">
              <a:buFont typeface="Wingdings" panose="05000000000000000000" pitchFamily="2" charset="2"/>
              <a:buChar char="§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36366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-Picture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5029200" y="0"/>
            <a:ext cx="96012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EE2FC3-856F-2F4B-A52D-94189159AC1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71600" y="5060515"/>
            <a:ext cx="4069080" cy="2711885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FE341CF1-EFF3-A64D-A9D4-B96C8CD8F30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371600" y="2066544"/>
            <a:ext cx="4069080" cy="2715768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D0629C78-28FC-874B-96C1-DFAAFF975DE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737860" y="5060515"/>
            <a:ext cx="4069080" cy="2711885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5089EEED-3863-BD48-BCCB-4D264015DA6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37860" y="2066544"/>
            <a:ext cx="4069080" cy="2715768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EEF5B44F-191D-F44D-8AB3-0B9E4AF4B4E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104120" y="5060515"/>
            <a:ext cx="4069080" cy="2711885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A26442AE-D905-374C-9CB4-1A1F44C08C6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104120" y="2066544"/>
            <a:ext cx="4069080" cy="2715768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CEBE105C-2ECB-0B46-923F-378B0A5AEBC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371600" y="3959352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8B0900D4-1543-834B-AE27-9A72FD91B39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71600" y="694944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F64FB6B4-B0C6-5949-9F2B-7BCB7B20739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737860" y="3959352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8FDD81E0-346D-A544-A838-A6991588AE4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37860" y="694944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CDB91CB5-0E93-FA44-9508-60493542C7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104120" y="3959352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92F736B8-F799-F047-BE4E-297E64A754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104120" y="694944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24" name="Slide Number Placeholder 3">
            <a:extLst>
              <a:ext uri="{FF2B5EF4-FFF2-40B4-BE49-F238E27FC236}">
                <a16:creationId xmlns:a16="http://schemas.microsoft.com/office/drawing/2014/main" id="{183198DF-9C78-DD40-9CE1-2BC11B88882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3994296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8" name="Date Placeholder 1">
            <a:extLst>
              <a:ext uri="{FF2B5EF4-FFF2-40B4-BE49-F238E27FC236}">
                <a16:creationId xmlns:a16="http://schemas.microsoft.com/office/drawing/2014/main" id="{68F188F7-153E-49D5-8DFC-1902520470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03408" y="7795155"/>
            <a:ext cx="3108007" cy="434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217575-383E-4D7A-923C-B5164C5E731F}" type="datetime1">
              <a:rPr lang="en-US" smtClean="0"/>
              <a:t>4/7/2022</a:t>
            </a:fld>
            <a:endParaRPr lang="en-US"/>
          </a:p>
        </p:txBody>
      </p:sp>
      <p:sp>
        <p:nvSpPr>
          <p:cNvPr id="29" name="Footer Placeholder 2">
            <a:extLst>
              <a:ext uri="{FF2B5EF4-FFF2-40B4-BE49-F238E27FC236}">
                <a16:creationId xmlns:a16="http://schemas.microsoft.com/office/drawing/2014/main" id="{578EF931-9BED-4D2C-8850-F588C3E360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9246" y="7772400"/>
            <a:ext cx="12007821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BUSINESS SENSITIVE</a:t>
            </a: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7B7AD090-7EA2-424E-A15B-B80A20326A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00400" y="270933"/>
            <a:ext cx="10972800" cy="1310979"/>
          </a:xfrm>
          <a:prstGeom prst="rect">
            <a:avLst/>
          </a:prstGeom>
        </p:spPr>
        <p:txBody>
          <a:bodyPr lIns="0" anchor="b"/>
          <a:lstStyle>
            <a:lvl1pPr>
              <a:defRPr lang="en-US" sz="3600" b="1" kern="1200" dirty="0">
                <a:solidFill>
                  <a:srgbClr val="C8722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2695076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D96EEDE-6486-774B-B0E3-751BBA42CE35}"/>
              </a:ext>
            </a:extLst>
          </p:cNvPr>
          <p:cNvSpPr/>
          <p:nvPr userDrawn="1"/>
        </p:nvSpPr>
        <p:spPr>
          <a:xfrm>
            <a:off x="5029200" y="0"/>
            <a:ext cx="96012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3994296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Date Placeholder 1">
            <a:extLst>
              <a:ext uri="{FF2B5EF4-FFF2-40B4-BE49-F238E27FC236}">
                <a16:creationId xmlns:a16="http://schemas.microsoft.com/office/drawing/2014/main" id="{8F28E1ED-1888-403E-AAF0-8053EF9DF5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03408" y="7795155"/>
            <a:ext cx="3108007" cy="434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F168D0-772D-4288-9343-32A8CD359741}" type="datetime1">
              <a:rPr lang="en-US" smtClean="0"/>
              <a:t>4/7/2022</a:t>
            </a:fld>
            <a:endParaRPr lang="en-US"/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227E8059-8EC0-42A2-8A9E-251427CDC0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9246" y="7772400"/>
            <a:ext cx="12007821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BUSINESS SENSITIVE</a:t>
            </a:r>
          </a:p>
        </p:txBody>
      </p:sp>
    </p:spTree>
    <p:extLst>
      <p:ext uri="{BB962C8B-B14F-4D97-AF65-F5344CB8AC3E}">
        <p14:creationId xmlns:p14="http://schemas.microsoft.com/office/powerpoint/2010/main" val="1547459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hank You / Conclu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3994296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66D1A4-6DD7-B54C-AB7B-63074374BB93}"/>
              </a:ext>
            </a:extLst>
          </p:cNvPr>
          <p:cNvSpPr txBox="1"/>
          <p:nvPr userDrawn="1"/>
        </p:nvSpPr>
        <p:spPr>
          <a:xfrm>
            <a:off x="1371600" y="2057400"/>
            <a:ext cx="4572000" cy="54864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4800" b="1">
                <a:solidFill>
                  <a:srgbClr val="C872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you</a:t>
            </a:r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B62A8373-42F9-431F-865E-129CCA0046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9247" y="7772400"/>
            <a:ext cx="5471554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BUSINESS SENSITIVE</a:t>
            </a:r>
          </a:p>
        </p:txBody>
      </p:sp>
    </p:spTree>
    <p:extLst>
      <p:ext uri="{BB962C8B-B14F-4D97-AF65-F5344CB8AC3E}">
        <p14:creationId xmlns:p14="http://schemas.microsoft.com/office/powerpoint/2010/main" val="2089151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436B83B-A5E4-524E-96A9-DFC12D58F12A}"/>
              </a:ext>
            </a:extLst>
          </p:cNvPr>
          <p:cNvSpPr/>
          <p:nvPr userDrawn="1"/>
        </p:nvSpPr>
        <p:spPr>
          <a:xfrm>
            <a:off x="914400" y="0"/>
            <a:ext cx="54864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1DF1AC-1D08-B945-A034-B740A35902F9}"/>
              </a:ext>
            </a:extLst>
          </p:cNvPr>
          <p:cNvSpPr txBox="1"/>
          <p:nvPr userDrawn="1"/>
        </p:nvSpPr>
        <p:spPr>
          <a:xfrm>
            <a:off x="1371600" y="7543800"/>
            <a:ext cx="3657600" cy="22860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800">
                <a:solidFill>
                  <a:srgbClr val="616265">
                    <a:alpha val="7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PNNL is operated by Battelle for the U.S. Department of Energy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3200400"/>
            <a:ext cx="4572000" cy="182880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defRPr sz="4800" b="1">
                <a:solidFill>
                  <a:srgbClr val="C8722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3061D5F4-8719-384B-945C-9A27060F99A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70529" y="6126480"/>
            <a:ext cx="4572000" cy="27432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0" indent="0" algn="l">
              <a:buNone/>
              <a:defRPr sz="18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/>
            </a:lvl2pPr>
            <a:lvl3pPr marL="1097280" indent="0">
              <a:buNone/>
              <a:defRPr/>
            </a:lvl3pPr>
            <a:lvl4pPr marL="1645920" indent="0">
              <a:buNone/>
              <a:defRPr/>
            </a:lvl4pPr>
            <a:lvl5pPr marL="2194560" indent="0">
              <a:buNone/>
              <a:defRPr/>
            </a:lvl5pPr>
          </a:lstStyle>
          <a:p>
            <a:pPr lvl="0"/>
            <a:r>
              <a:rPr lang="en-US"/>
              <a:t>Click to add presenter’s name</a:t>
            </a: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3E2D432E-6648-6643-9C6E-38B1EFF5EE3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371600" y="6437376"/>
            <a:ext cx="4572000" cy="27432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0" indent="0" algn="l">
              <a:buNone/>
              <a:defRPr sz="1600">
                <a:solidFill>
                  <a:srgbClr val="61626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/>
            </a:lvl2pPr>
            <a:lvl3pPr marL="1097280" indent="0">
              <a:buNone/>
              <a:defRPr/>
            </a:lvl3pPr>
            <a:lvl4pPr marL="1645920" indent="0">
              <a:buNone/>
              <a:defRPr/>
            </a:lvl4pPr>
            <a:lvl5pPr marL="2194560" indent="0">
              <a:buNone/>
              <a:defRPr/>
            </a:lvl5pPr>
          </a:lstStyle>
          <a:p>
            <a:pPr lvl="0"/>
            <a:r>
              <a:rPr lang="en-US"/>
              <a:t>Click to add presenter’s 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5A7D3E1-BCC3-C843-81A0-EA4EDFB4452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71600" y="237744"/>
            <a:ext cx="1280160" cy="124922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6617363-F73D-B74F-9647-C9D747AC702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70529" y="7178040"/>
            <a:ext cx="824484" cy="2286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290C8FB-601C-A04C-84F7-213A857D3E6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75535" y="7249637"/>
            <a:ext cx="929809" cy="155448"/>
          </a:xfrm>
          <a:prstGeom prst="rect">
            <a:avLst/>
          </a:prstGeom>
        </p:spPr>
      </p:pic>
      <p:sp>
        <p:nvSpPr>
          <p:cNvPr id="15" name="Date Placeholder 1">
            <a:extLst>
              <a:ext uri="{FF2B5EF4-FFF2-40B4-BE49-F238E27FC236}">
                <a16:creationId xmlns:a16="http://schemas.microsoft.com/office/drawing/2014/main" id="{9D9DB338-5D5C-4ACA-9ECF-C3E34C4412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71600" y="5376672"/>
            <a:ext cx="4572000" cy="4381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5F6EBF-AC4F-4EB2-85B2-E919F1F98956}" type="datetime1">
              <a:rPr lang="en-US" smtClean="0"/>
              <a:t>4/7/2022</a:t>
            </a:fld>
            <a:endParaRPr lang="en-US"/>
          </a:p>
        </p:txBody>
      </p:sp>
      <p:sp>
        <p:nvSpPr>
          <p:cNvPr id="16" name="Footer Placeholder 2">
            <a:extLst>
              <a:ext uri="{FF2B5EF4-FFF2-40B4-BE49-F238E27FC236}">
                <a16:creationId xmlns:a16="http://schemas.microsoft.com/office/drawing/2014/main" id="{F55B65E8-4040-44D0-A4FE-A050FD948A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371600" y="7772400"/>
            <a:ext cx="4572000" cy="4572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BUSINESS SENSITIVE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5998D4FC-A1E6-EA40-9F0D-E989D4E363A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84512" y="1850572"/>
            <a:ext cx="822960" cy="822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747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5029200" y="0"/>
            <a:ext cx="96012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66026595-8D7E-D24C-9263-B65316A326B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00800" y="457200"/>
            <a:ext cx="7772400" cy="73152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3338E046-DF9E-FC49-A812-491AB8058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994296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1D0CE8D1-2F12-5A44-A6B5-2CD466F52A6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00800" y="6858000"/>
            <a:ext cx="7772400" cy="9144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99B87A2-8960-403D-AE0D-D549462722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1600" y="2286000"/>
            <a:ext cx="4572000" cy="1600200"/>
          </a:xfrm>
          <a:prstGeom prst="rect">
            <a:avLst/>
          </a:prstGeom>
        </p:spPr>
        <p:txBody>
          <a:bodyPr lIns="0" tIns="0" rIns="0" bIns="0" anchor="b"/>
          <a:lstStyle>
            <a:lvl1pPr>
              <a:defRPr lang="en-US" sz="3600" b="1" kern="1200" dirty="0">
                <a:solidFill>
                  <a:srgbClr val="C8722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slide title</a:t>
            </a:r>
          </a:p>
        </p:txBody>
      </p:sp>
      <p:sp>
        <p:nvSpPr>
          <p:cNvPr id="11" name="Content Placeholder 13">
            <a:extLst>
              <a:ext uri="{FF2B5EF4-FFF2-40B4-BE49-F238E27FC236}">
                <a16:creationId xmlns:a16="http://schemas.microsoft.com/office/drawing/2014/main" id="{29354FF4-9871-4E1B-A45A-ABAA2BE2B69B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1371600" y="4343400"/>
            <a:ext cx="4572000" cy="3429000"/>
          </a:xfrm>
          <a:prstGeom prst="rect">
            <a:avLst/>
          </a:prstGeom>
        </p:spPr>
        <p:txBody>
          <a:bodyPr lIns="0" tIns="0" rIns="0" bIns="0"/>
          <a:lstStyle>
            <a:lvl1pPr>
              <a:defRPr sz="2800"/>
            </a:lvl1pPr>
            <a:lvl2pPr marL="822960" indent="-274320">
              <a:buFont typeface="Wingdings" panose="05000000000000000000" pitchFamily="2" charset="2"/>
              <a:buChar char="§"/>
              <a:defRPr sz="2400"/>
            </a:lvl2pPr>
            <a:lvl3pPr marL="1371600" indent="-274320">
              <a:buFont typeface="Wingdings" panose="05000000000000000000" pitchFamily="2" charset="2"/>
              <a:buChar char="ü"/>
              <a:defRPr sz="2000"/>
            </a:lvl3pPr>
            <a:lvl4pPr>
              <a:defRPr sz="1800"/>
            </a:lvl4pPr>
            <a:lvl5pPr marL="2468880" indent="-274320">
              <a:buFont typeface="Wingdings" panose="05000000000000000000" pitchFamily="2" charset="2"/>
              <a:buChar char="§"/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Date Placeholder 1">
            <a:extLst>
              <a:ext uri="{FF2B5EF4-FFF2-40B4-BE49-F238E27FC236}">
                <a16:creationId xmlns:a16="http://schemas.microsoft.com/office/drawing/2014/main" id="{47EFCEB6-2E27-4C42-A1E5-AC8A8BA837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03407" y="7772400"/>
            <a:ext cx="310896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65C17B-9F0E-4F4C-88F2-0C055D5BC577}" type="datetime1">
              <a:rPr lang="en-US" smtClean="0"/>
              <a:t>4/7/2022</a:t>
            </a:fld>
            <a:endParaRPr lang="en-US"/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A86FAFB9-0DC0-4AB0-9E8B-6EC7C8ABAA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371600" y="7772400"/>
            <a:ext cx="4572000" cy="4572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BUSINESS SENSITIVE</a:t>
            </a:r>
          </a:p>
        </p:txBody>
      </p:sp>
    </p:spTree>
    <p:extLst>
      <p:ext uri="{BB962C8B-B14F-4D97-AF65-F5344CB8AC3E}">
        <p14:creationId xmlns:p14="http://schemas.microsoft.com/office/powerpoint/2010/main" val="4147870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5029200" y="0"/>
            <a:ext cx="96012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3338E046-DF9E-FC49-A812-491AB8058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994296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F0C408BC-A7DE-4A08-AD26-56414D2DD808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6400800" y="457200"/>
            <a:ext cx="7772400" cy="7315200"/>
          </a:xfrm>
          <a:prstGeom prst="rect">
            <a:avLst/>
          </a:prstGeom>
        </p:spPr>
        <p:txBody>
          <a:bodyPr lIns="0" tIns="0" rIns="0" bIns="0"/>
          <a:lstStyle>
            <a:lvl1pPr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822960" indent="-274320">
              <a:buFont typeface="Wingdings" panose="05000000000000000000" pitchFamily="2" charset="2"/>
              <a:buChar char="§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371600" indent="-274320">
              <a:buFont typeface="Wingdings" panose="05000000000000000000" pitchFamily="2" charset="2"/>
              <a:buChar char="ü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468880" indent="-274320">
              <a:buFont typeface="Wingdings" panose="05000000000000000000" pitchFamily="2" charset="2"/>
              <a:buChar char="§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A3C58F0F-5237-4527-BB8E-6EEF623543BB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1371600" y="4343400"/>
            <a:ext cx="4572000" cy="3429000"/>
          </a:xfrm>
          <a:prstGeom prst="rect">
            <a:avLst/>
          </a:prstGeom>
        </p:spPr>
        <p:txBody>
          <a:bodyPr lIns="0" tIns="0" rIns="0" bIns="0"/>
          <a:lstStyle>
            <a:lvl1pPr>
              <a:defRPr sz="2800"/>
            </a:lvl1pPr>
            <a:lvl2pPr marL="822960" indent="-274320">
              <a:buFont typeface="Wingdings" panose="05000000000000000000" pitchFamily="2" charset="2"/>
              <a:buChar char="§"/>
              <a:defRPr sz="2400"/>
            </a:lvl2pPr>
            <a:lvl3pPr marL="1371600" indent="-274320">
              <a:buFont typeface="Wingdings" panose="05000000000000000000" pitchFamily="2" charset="2"/>
              <a:buChar char="ü"/>
              <a:defRPr sz="2000"/>
            </a:lvl3pPr>
            <a:lvl4pPr>
              <a:defRPr sz="1800"/>
            </a:lvl4pPr>
            <a:lvl5pPr marL="2468880" indent="-274320">
              <a:buFont typeface="Wingdings" panose="05000000000000000000" pitchFamily="2" charset="2"/>
              <a:buChar char="§"/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Date Placeholder 1">
            <a:extLst>
              <a:ext uri="{FF2B5EF4-FFF2-40B4-BE49-F238E27FC236}">
                <a16:creationId xmlns:a16="http://schemas.microsoft.com/office/drawing/2014/main" id="{33D0FD2D-15F4-4320-9C04-2023CAB47E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07624" y="7772400"/>
            <a:ext cx="310896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95AE82-7F08-4A2F-BC0D-00585DFC8F27}" type="datetime1">
              <a:rPr lang="en-US" smtClean="0"/>
              <a:t>4/7/2022</a:t>
            </a:fld>
            <a:endParaRPr lang="en-US"/>
          </a:p>
        </p:txBody>
      </p:sp>
      <p:sp>
        <p:nvSpPr>
          <p:cNvPr id="19" name="Footer Placeholder 2">
            <a:extLst>
              <a:ext uri="{FF2B5EF4-FFF2-40B4-BE49-F238E27FC236}">
                <a16:creationId xmlns:a16="http://schemas.microsoft.com/office/drawing/2014/main" id="{08FBEF60-4239-4E67-A385-B22B813AD4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371600" y="7772400"/>
            <a:ext cx="4572000" cy="4572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BUSINESS SENSITIVE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77614967-FAA9-4DA9-B7DE-539AA89235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1600" y="2286000"/>
            <a:ext cx="4572000" cy="1600200"/>
          </a:xfrm>
          <a:prstGeom prst="rect">
            <a:avLst/>
          </a:prstGeom>
        </p:spPr>
        <p:txBody>
          <a:bodyPr lIns="0" tIns="0" rIns="0" bIns="0" anchor="b"/>
          <a:lstStyle>
            <a:lvl1pPr>
              <a:defRPr lang="en-US" sz="3600" b="1" kern="1200" dirty="0">
                <a:solidFill>
                  <a:srgbClr val="C8722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143206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D96EEDE-6486-774B-B0E3-751BBA42CE35}"/>
              </a:ext>
            </a:extLst>
          </p:cNvPr>
          <p:cNvSpPr/>
          <p:nvPr userDrawn="1"/>
        </p:nvSpPr>
        <p:spPr>
          <a:xfrm>
            <a:off x="5029200" y="0"/>
            <a:ext cx="96012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3994296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C1406DC-BAEC-4717-8F68-46C92F1663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00400" y="270933"/>
            <a:ext cx="10972800" cy="1310979"/>
          </a:xfrm>
          <a:prstGeom prst="rect">
            <a:avLst/>
          </a:prstGeom>
        </p:spPr>
        <p:txBody>
          <a:bodyPr lIns="0" anchor="b"/>
          <a:lstStyle>
            <a:lvl1pPr>
              <a:defRPr lang="en-US" sz="3600" b="1" kern="1200" dirty="0">
                <a:solidFill>
                  <a:srgbClr val="C8722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slide title</a:t>
            </a: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028E3363-7137-4431-9927-3AE087A5B2BE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1371600" y="2057399"/>
            <a:ext cx="12801600" cy="5486401"/>
          </a:xfrm>
          <a:prstGeom prst="rect">
            <a:avLst/>
          </a:prstGeom>
        </p:spPr>
        <p:txBody>
          <a:bodyPr/>
          <a:lstStyle>
            <a:lvl1pPr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822960" indent="-274320">
              <a:buFont typeface="Wingdings" panose="05000000000000000000" pitchFamily="2" charset="2"/>
              <a:buChar char="§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371600" indent="-274320">
              <a:buFont typeface="Wingdings" panose="05000000000000000000" pitchFamily="2" charset="2"/>
              <a:buChar char="ü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468880" indent="-274320">
              <a:buFont typeface="Wingdings" panose="05000000000000000000" pitchFamily="2" charset="2"/>
              <a:buChar char="§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Date Placeholder 1">
            <a:extLst>
              <a:ext uri="{FF2B5EF4-FFF2-40B4-BE49-F238E27FC236}">
                <a16:creationId xmlns:a16="http://schemas.microsoft.com/office/drawing/2014/main" id="{E76F451D-D169-4CA9-91EE-97F19A35C6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03408" y="7795155"/>
            <a:ext cx="3108007" cy="434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4333F2-87E4-442D-B29E-16E4EE449689}" type="datetime1">
              <a:rPr lang="en-US" smtClean="0"/>
              <a:t>4/7/2022</a:t>
            </a:fld>
            <a:endParaRPr lang="en-US"/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8A19F790-0343-4862-A140-1B409986B7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9246" y="7772400"/>
            <a:ext cx="12007821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BUSINESS SENSITIVE</a:t>
            </a:r>
          </a:p>
        </p:txBody>
      </p:sp>
    </p:spTree>
    <p:extLst>
      <p:ext uri="{BB962C8B-B14F-4D97-AF65-F5344CB8AC3E}">
        <p14:creationId xmlns:p14="http://schemas.microsoft.com/office/powerpoint/2010/main" val="210739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D96EEDE-6486-774B-B0E3-751BBA42CE35}"/>
              </a:ext>
            </a:extLst>
          </p:cNvPr>
          <p:cNvSpPr/>
          <p:nvPr userDrawn="1"/>
        </p:nvSpPr>
        <p:spPr>
          <a:xfrm>
            <a:off x="5029200" y="0"/>
            <a:ext cx="96012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3994296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C1406DC-BAEC-4717-8F68-46C92F1663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00400" y="270933"/>
            <a:ext cx="10972800" cy="1310979"/>
          </a:xfrm>
          <a:prstGeom prst="rect">
            <a:avLst/>
          </a:prstGeom>
        </p:spPr>
        <p:txBody>
          <a:bodyPr lIns="0" anchor="b"/>
          <a:lstStyle>
            <a:lvl1pPr>
              <a:defRPr lang="en-US" sz="3600" b="1" kern="1200" dirty="0">
                <a:solidFill>
                  <a:srgbClr val="C8722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slide title</a:t>
            </a: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028E3363-7137-4431-9927-3AE087A5B2BE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1371600" y="2057399"/>
            <a:ext cx="12801600" cy="5486401"/>
          </a:xfrm>
          <a:prstGeom prst="rect">
            <a:avLst/>
          </a:prstGeom>
        </p:spPr>
        <p:txBody>
          <a:bodyPr lIns="0" tIns="0" rIns="0" bIns="0"/>
          <a:lstStyle>
            <a:lvl1pPr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822960" indent="-274320">
              <a:buFont typeface="Wingdings" panose="05000000000000000000" pitchFamily="2" charset="2"/>
              <a:buChar char="§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371600" indent="-274320">
              <a:buFont typeface="Wingdings" panose="05000000000000000000" pitchFamily="2" charset="2"/>
              <a:buChar char="ü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468880" indent="-274320">
              <a:buFont typeface="Wingdings" panose="05000000000000000000" pitchFamily="2" charset="2"/>
              <a:buChar char="§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Date Placeholder 1">
            <a:extLst>
              <a:ext uri="{FF2B5EF4-FFF2-40B4-BE49-F238E27FC236}">
                <a16:creationId xmlns:a16="http://schemas.microsoft.com/office/drawing/2014/main" id="{E76F451D-D169-4CA9-91EE-97F19A35C6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03407" y="7772400"/>
            <a:ext cx="310896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6DF5A6-56F4-4236-8E83-9140F73FEF09}" type="datetime1">
              <a:rPr lang="en-US" smtClean="0"/>
              <a:t>4/7/2022</a:t>
            </a:fld>
            <a:endParaRPr lang="en-US"/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8A19F790-0343-4862-A140-1B409986B7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371600" y="7772400"/>
            <a:ext cx="4572000" cy="4572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BUSINESS SENSITIVE</a:t>
            </a:r>
          </a:p>
        </p:txBody>
      </p:sp>
    </p:spTree>
    <p:extLst>
      <p:ext uri="{BB962C8B-B14F-4D97-AF65-F5344CB8AC3E}">
        <p14:creationId xmlns:p14="http://schemas.microsoft.com/office/powerpoint/2010/main" val="3489136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Picture Grid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D96EEDE-6486-774B-B0E3-751BBA42CE35}"/>
              </a:ext>
            </a:extLst>
          </p:cNvPr>
          <p:cNvSpPr/>
          <p:nvPr userDrawn="1"/>
        </p:nvSpPr>
        <p:spPr>
          <a:xfrm>
            <a:off x="5029200" y="0"/>
            <a:ext cx="96012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3994296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C1406DC-BAEC-4717-8F68-46C92F1663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00400" y="270933"/>
            <a:ext cx="10972800" cy="1310979"/>
          </a:xfrm>
          <a:prstGeom prst="rect">
            <a:avLst/>
          </a:prstGeom>
        </p:spPr>
        <p:txBody>
          <a:bodyPr lIns="0" anchor="b"/>
          <a:lstStyle>
            <a:lvl1pPr>
              <a:defRPr lang="en-US" sz="3600" b="1" kern="1200" dirty="0">
                <a:solidFill>
                  <a:srgbClr val="C8722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slide title</a:t>
            </a:r>
          </a:p>
        </p:txBody>
      </p:sp>
      <p:sp>
        <p:nvSpPr>
          <p:cNvPr id="14" name="Date Placeholder 1">
            <a:extLst>
              <a:ext uri="{FF2B5EF4-FFF2-40B4-BE49-F238E27FC236}">
                <a16:creationId xmlns:a16="http://schemas.microsoft.com/office/drawing/2014/main" id="{E76F451D-D169-4CA9-91EE-97F19A35C6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03407" y="7772400"/>
            <a:ext cx="310896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7040AA-4C0D-47D2-8B07-25EC10A7AE35}" type="datetime1">
              <a:rPr lang="en-US" smtClean="0"/>
              <a:t>4/7/2022</a:t>
            </a:fld>
            <a:endParaRPr lang="en-US"/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8A19F790-0343-4862-A140-1B409986B7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371600" y="7772400"/>
            <a:ext cx="4572000" cy="4572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BUSINESS SENSITIVE</a:t>
            </a: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6C34DAF1-2CCC-9B46-87F0-D3DF7133C98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371600" y="2066544"/>
            <a:ext cx="4069080" cy="57150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552F1714-91E5-B742-B78B-A2BC2DED7EB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37860" y="2066544"/>
            <a:ext cx="4069080" cy="57150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766DAA20-2BAB-9E4C-8EC7-405598CC247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104120" y="2066544"/>
            <a:ext cx="4069080" cy="57150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3C744B3B-955A-8041-944D-F1C74D29A90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71600" y="6583680"/>
            <a:ext cx="4069080" cy="118872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>
                  <a:alpha val="85000"/>
                </a:srgbClr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2FF66ADE-B1B4-CC4A-BE93-20F4F6A04C3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37860" y="6583680"/>
            <a:ext cx="4069080" cy="118872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>
                  <a:alpha val="85000"/>
                </a:srgbClr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D3AE4263-CA4E-A147-8775-7A86B1D3793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104120" y="6583680"/>
            <a:ext cx="4069080" cy="118872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>
                  <a:alpha val="85000"/>
                </a:srgbClr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</p:spTree>
    <p:extLst>
      <p:ext uri="{BB962C8B-B14F-4D97-AF65-F5344CB8AC3E}">
        <p14:creationId xmlns:p14="http://schemas.microsoft.com/office/powerpoint/2010/main" val="1367932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Picture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5029200" y="0"/>
            <a:ext cx="96012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EE2FC3-856F-2F4B-A52D-94189159AC1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00800" y="457200"/>
            <a:ext cx="3657600" cy="34290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FD00854A-4EC7-2D48-A025-5B0B48548BC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515600" y="457200"/>
            <a:ext cx="3657600" cy="34290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67A8C708-D197-CF47-8089-89928BE1E30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00800" y="4343400"/>
            <a:ext cx="3657600" cy="34290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3C4D2EBC-B863-FD49-A9DF-1381563078D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515600" y="4343400"/>
            <a:ext cx="3657600" cy="34290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E93B472-4A32-7C41-A565-485FDC3EB83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00800" y="2971800"/>
            <a:ext cx="3657600" cy="9144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19F7807A-D120-BD49-9CBD-9174F26D798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00800" y="6858000"/>
            <a:ext cx="3657600" cy="9144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08ED17FC-CAF8-9A40-9A88-897DEF9CFEA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515600" y="2971800"/>
            <a:ext cx="3657600" cy="9144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4A16FA60-8BA9-8B4A-86AA-F8336C26C78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515600" y="6858000"/>
            <a:ext cx="3657600" cy="9144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16" name="Slide Number Placeholder 3">
            <a:extLst>
              <a:ext uri="{FF2B5EF4-FFF2-40B4-BE49-F238E27FC236}">
                <a16:creationId xmlns:a16="http://schemas.microsoft.com/office/drawing/2014/main" id="{7DC2EC3E-C641-FD49-9F15-878B1AFFFD9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13994296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3648737A-DE0E-48DB-87F0-65418715CF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1600" y="2286000"/>
            <a:ext cx="4572000" cy="1600200"/>
          </a:xfrm>
          <a:prstGeom prst="rect">
            <a:avLst/>
          </a:prstGeom>
        </p:spPr>
        <p:txBody>
          <a:bodyPr lIns="0" tIns="0" rIns="0" bIns="0" anchor="b"/>
          <a:lstStyle>
            <a:lvl1pPr>
              <a:defRPr lang="en-US" sz="3600" b="1" kern="1200" dirty="0">
                <a:solidFill>
                  <a:srgbClr val="C8722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slide title</a:t>
            </a:r>
          </a:p>
        </p:txBody>
      </p:sp>
      <p:sp>
        <p:nvSpPr>
          <p:cNvPr id="21" name="Content Placeholder 13">
            <a:extLst>
              <a:ext uri="{FF2B5EF4-FFF2-40B4-BE49-F238E27FC236}">
                <a16:creationId xmlns:a16="http://schemas.microsoft.com/office/drawing/2014/main" id="{97DA340F-6103-4F2C-B3B8-8D8A524DC19C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1371600" y="4343400"/>
            <a:ext cx="4572000" cy="3429000"/>
          </a:xfrm>
          <a:prstGeom prst="rect">
            <a:avLst/>
          </a:prstGeom>
        </p:spPr>
        <p:txBody>
          <a:bodyPr lIns="0" tIns="0" rIns="0" bIns="0"/>
          <a:lstStyle>
            <a:lvl1pPr>
              <a:defRPr sz="2800"/>
            </a:lvl1pPr>
            <a:lvl2pPr marL="822960" indent="-274320">
              <a:buFont typeface="Wingdings" panose="05000000000000000000" pitchFamily="2" charset="2"/>
              <a:buChar char="§"/>
              <a:defRPr sz="2400"/>
            </a:lvl2pPr>
            <a:lvl3pPr marL="1371600" indent="-274320">
              <a:buFont typeface="Wingdings" panose="05000000000000000000" pitchFamily="2" charset="2"/>
              <a:buChar char="ü"/>
              <a:defRPr sz="2000"/>
            </a:lvl3pPr>
            <a:lvl4pPr>
              <a:defRPr sz="1800"/>
            </a:lvl4pPr>
            <a:lvl5pPr marL="2468880" indent="-274320">
              <a:buFont typeface="Wingdings" panose="05000000000000000000" pitchFamily="2" charset="2"/>
              <a:buChar char="§"/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5" name="Date Placeholder 1">
            <a:extLst>
              <a:ext uri="{FF2B5EF4-FFF2-40B4-BE49-F238E27FC236}">
                <a16:creationId xmlns:a16="http://schemas.microsoft.com/office/drawing/2014/main" id="{EE384947-F0AD-4E73-95AD-CAD4DEE446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03407" y="7772400"/>
            <a:ext cx="310896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072B2D-E26B-46C8-8DFB-052DC8A29FD5}" type="datetime1">
              <a:rPr lang="en-US" smtClean="0"/>
              <a:t>4/7/2022</a:t>
            </a:fld>
            <a:endParaRPr lang="en-US"/>
          </a:p>
        </p:txBody>
      </p:sp>
      <p:sp>
        <p:nvSpPr>
          <p:cNvPr id="26" name="Footer Placeholder 2">
            <a:extLst>
              <a:ext uri="{FF2B5EF4-FFF2-40B4-BE49-F238E27FC236}">
                <a16:creationId xmlns:a16="http://schemas.microsoft.com/office/drawing/2014/main" id="{8259C4D6-850D-4393-9434-3F69451FBF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371600" y="7772400"/>
            <a:ext cx="4572000" cy="4572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BUSINESS SENSITIVE</a:t>
            </a:r>
          </a:p>
        </p:txBody>
      </p:sp>
    </p:spTree>
    <p:extLst>
      <p:ext uri="{BB962C8B-B14F-4D97-AF65-F5344CB8AC3E}">
        <p14:creationId xmlns:p14="http://schemas.microsoft.com/office/powerpoint/2010/main" val="161626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-Picture Grid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5029200" y="0"/>
            <a:ext cx="96012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EE2FC3-856F-2F4B-A52D-94189159AC1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71600" y="5394960"/>
            <a:ext cx="4069080" cy="23774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FE341CF1-EFF3-A64D-A9D4-B96C8CD8F30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371600" y="2743200"/>
            <a:ext cx="4069080" cy="23774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D0629C78-28FC-874B-96C1-DFAAFF975DE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737860" y="5394960"/>
            <a:ext cx="4069080" cy="23774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5089EEED-3863-BD48-BCCB-4D264015DA6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37860" y="2743200"/>
            <a:ext cx="4069080" cy="23774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EEF5B44F-191D-F44D-8AB3-0B9E4AF4B4E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104120" y="5394960"/>
            <a:ext cx="4069080" cy="23774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A26442AE-D905-374C-9CB4-1A1F44C08C6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104120" y="2743200"/>
            <a:ext cx="4069080" cy="23774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CEBE105C-2ECB-0B46-923F-378B0A5AEBC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371600" y="429768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8B0900D4-1543-834B-AE27-9A72FD91B39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71600" y="694944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F64FB6B4-B0C6-5949-9F2B-7BCB7B20739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737860" y="429768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8FDD81E0-346D-A544-A838-A6991588AE4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37860" y="694944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CDB91CB5-0E93-FA44-9508-60493542C7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104120" y="429768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92F736B8-F799-F047-BE4E-297E64A754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104120" y="694944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24" name="Slide Number Placeholder 3">
            <a:extLst>
              <a:ext uri="{FF2B5EF4-FFF2-40B4-BE49-F238E27FC236}">
                <a16:creationId xmlns:a16="http://schemas.microsoft.com/office/drawing/2014/main" id="{183198DF-9C78-DD40-9CE1-2BC11B88882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3994296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BE0A6ECC-C9D0-4240-B978-69D09F2C99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00400" y="270933"/>
            <a:ext cx="10972800" cy="1310979"/>
          </a:xfrm>
          <a:prstGeom prst="rect">
            <a:avLst/>
          </a:prstGeom>
        </p:spPr>
        <p:txBody>
          <a:bodyPr lIns="0" anchor="b"/>
          <a:lstStyle>
            <a:lvl1pPr>
              <a:defRPr lang="en-US" sz="3600" b="1" kern="1200" dirty="0">
                <a:solidFill>
                  <a:srgbClr val="C8722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slide title</a:t>
            </a:r>
          </a:p>
        </p:txBody>
      </p:sp>
      <p:sp>
        <p:nvSpPr>
          <p:cNvPr id="30" name="Date Placeholder 1">
            <a:extLst>
              <a:ext uri="{FF2B5EF4-FFF2-40B4-BE49-F238E27FC236}">
                <a16:creationId xmlns:a16="http://schemas.microsoft.com/office/drawing/2014/main" id="{E4CF0CE7-333F-4604-B518-6F7EE2AA82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03407" y="7772400"/>
            <a:ext cx="310896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0B6095-4F4C-49C6-BB14-6F800DA052D3}" type="datetime1">
              <a:rPr lang="en-US" smtClean="0"/>
              <a:t>4/7/2022</a:t>
            </a:fld>
            <a:endParaRPr lang="en-US"/>
          </a:p>
        </p:txBody>
      </p:sp>
      <p:sp>
        <p:nvSpPr>
          <p:cNvPr id="31" name="Footer Placeholder 2">
            <a:extLst>
              <a:ext uri="{FF2B5EF4-FFF2-40B4-BE49-F238E27FC236}">
                <a16:creationId xmlns:a16="http://schemas.microsoft.com/office/drawing/2014/main" id="{21303C4E-FB0C-4A46-BF34-C99D885AA3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371600" y="7772400"/>
            <a:ext cx="4572000" cy="4572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BUSINESS SENSITIVE</a:t>
            </a:r>
          </a:p>
        </p:txBody>
      </p:sp>
      <p:sp>
        <p:nvSpPr>
          <p:cNvPr id="32" name="Content Placeholder 4">
            <a:extLst>
              <a:ext uri="{FF2B5EF4-FFF2-40B4-BE49-F238E27FC236}">
                <a16:creationId xmlns:a16="http://schemas.microsoft.com/office/drawing/2014/main" id="{C14080C3-5390-4F4E-9C88-2C080B5CE5D9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1371600" y="2057400"/>
            <a:ext cx="12801600" cy="457200"/>
          </a:xfrm>
          <a:prstGeom prst="rect">
            <a:avLst/>
          </a:prstGeom>
        </p:spPr>
        <p:txBody>
          <a:bodyPr lIns="0" tIns="0" rIns="0" bIns="0"/>
          <a:lstStyle>
            <a:lvl1pPr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822960" indent="-274320">
              <a:buFont typeface="Wingdings" panose="05000000000000000000" pitchFamily="2" charset="2"/>
              <a:buChar char="§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371600" indent="-274320">
              <a:buFont typeface="Wingdings" panose="05000000000000000000" pitchFamily="2" charset="2"/>
              <a:buChar char="ü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468880" indent="-274320">
              <a:buFont typeface="Wingdings" panose="05000000000000000000" pitchFamily="2" charset="2"/>
              <a:buChar char="§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22565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-Picture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5029200" y="0"/>
            <a:ext cx="96012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EE2FC3-856F-2F4B-A52D-94189159AC1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71600" y="5060515"/>
            <a:ext cx="4069080" cy="2711885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FE341CF1-EFF3-A64D-A9D4-B96C8CD8F30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371600" y="2066544"/>
            <a:ext cx="4069080" cy="2715768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D0629C78-28FC-874B-96C1-DFAAFF975DE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737860" y="5060515"/>
            <a:ext cx="4069080" cy="2711885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5089EEED-3863-BD48-BCCB-4D264015DA6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37860" y="2066544"/>
            <a:ext cx="4069080" cy="2715768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EEF5B44F-191D-F44D-8AB3-0B9E4AF4B4E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104120" y="5060515"/>
            <a:ext cx="4069080" cy="2711885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A26442AE-D905-374C-9CB4-1A1F44C08C6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104120" y="2066544"/>
            <a:ext cx="4069080" cy="2715768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CEBE105C-2ECB-0B46-923F-378B0A5AEBC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371600" y="3959352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8B0900D4-1543-834B-AE27-9A72FD91B39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71600" y="694944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F64FB6B4-B0C6-5949-9F2B-7BCB7B20739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737860" y="3959352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8FDD81E0-346D-A544-A838-A6991588AE4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37860" y="694944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CDB91CB5-0E93-FA44-9508-60493542C7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104120" y="3959352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92F736B8-F799-F047-BE4E-297E64A754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104120" y="694944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24" name="Slide Number Placeholder 3">
            <a:extLst>
              <a:ext uri="{FF2B5EF4-FFF2-40B4-BE49-F238E27FC236}">
                <a16:creationId xmlns:a16="http://schemas.microsoft.com/office/drawing/2014/main" id="{183198DF-9C78-DD40-9CE1-2BC11B88882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3994296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8" name="Date Placeholder 1">
            <a:extLst>
              <a:ext uri="{FF2B5EF4-FFF2-40B4-BE49-F238E27FC236}">
                <a16:creationId xmlns:a16="http://schemas.microsoft.com/office/drawing/2014/main" id="{68F188F7-153E-49D5-8DFC-1902520470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03407" y="7772400"/>
            <a:ext cx="310896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310D86-F5C0-4B34-BF97-659F2B731977}" type="datetime1">
              <a:rPr lang="en-US" smtClean="0"/>
              <a:t>4/7/2022</a:t>
            </a:fld>
            <a:endParaRPr lang="en-US"/>
          </a:p>
        </p:txBody>
      </p:sp>
      <p:sp>
        <p:nvSpPr>
          <p:cNvPr id="29" name="Footer Placeholder 2">
            <a:extLst>
              <a:ext uri="{FF2B5EF4-FFF2-40B4-BE49-F238E27FC236}">
                <a16:creationId xmlns:a16="http://schemas.microsoft.com/office/drawing/2014/main" id="{578EF931-9BED-4D2C-8850-F588C3E360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371600" y="7772400"/>
            <a:ext cx="4572000" cy="4572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BUSINESS SENSITIVE</a:t>
            </a: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7B7AD090-7EA2-424E-A15B-B80A20326A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00400" y="270933"/>
            <a:ext cx="10972800" cy="1310979"/>
          </a:xfrm>
          <a:prstGeom prst="rect">
            <a:avLst/>
          </a:prstGeom>
        </p:spPr>
        <p:txBody>
          <a:bodyPr lIns="0" anchor="b"/>
          <a:lstStyle>
            <a:lvl1pPr>
              <a:defRPr lang="en-US" sz="3600" b="1" kern="1200" dirty="0">
                <a:solidFill>
                  <a:srgbClr val="C8722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480177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D96EEDE-6486-774B-B0E3-751BBA42CE35}"/>
              </a:ext>
            </a:extLst>
          </p:cNvPr>
          <p:cNvSpPr/>
          <p:nvPr userDrawn="1"/>
        </p:nvSpPr>
        <p:spPr>
          <a:xfrm>
            <a:off x="5029200" y="0"/>
            <a:ext cx="96012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3994296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Date Placeholder 1">
            <a:extLst>
              <a:ext uri="{FF2B5EF4-FFF2-40B4-BE49-F238E27FC236}">
                <a16:creationId xmlns:a16="http://schemas.microsoft.com/office/drawing/2014/main" id="{8F28E1ED-1888-403E-AAF0-8053EF9DF5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03407" y="7772400"/>
            <a:ext cx="310896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4329D7-FC25-425E-992F-C8707A1C628E}" type="datetime1">
              <a:rPr lang="en-US" smtClean="0"/>
              <a:t>4/7/2022</a:t>
            </a:fld>
            <a:endParaRPr lang="en-US"/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227E8059-8EC0-42A2-8A9E-251427CDC0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371600" y="7772400"/>
            <a:ext cx="4572000" cy="4572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BUSINESS SENSITIVE</a:t>
            </a:r>
          </a:p>
        </p:txBody>
      </p:sp>
    </p:spTree>
    <p:extLst>
      <p:ext uri="{BB962C8B-B14F-4D97-AF65-F5344CB8AC3E}">
        <p14:creationId xmlns:p14="http://schemas.microsoft.com/office/powerpoint/2010/main" val="458337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hank You / Conclu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3994296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66D1A4-6DD7-B54C-AB7B-63074374BB93}"/>
              </a:ext>
            </a:extLst>
          </p:cNvPr>
          <p:cNvSpPr txBox="1"/>
          <p:nvPr userDrawn="1"/>
        </p:nvSpPr>
        <p:spPr>
          <a:xfrm>
            <a:off x="1371600" y="2057400"/>
            <a:ext cx="4572000" cy="54864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4800" b="1">
                <a:solidFill>
                  <a:srgbClr val="C872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you</a:t>
            </a:r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B62A8373-42F9-431F-865E-129CCA0046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371600" y="7772400"/>
            <a:ext cx="4572000" cy="4572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BUSINESS SENSITIVE</a:t>
            </a:r>
          </a:p>
        </p:txBody>
      </p:sp>
    </p:spTree>
    <p:extLst>
      <p:ext uri="{BB962C8B-B14F-4D97-AF65-F5344CB8AC3E}">
        <p14:creationId xmlns:p14="http://schemas.microsoft.com/office/powerpoint/2010/main" val="3765195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Picture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5029200" y="0"/>
            <a:ext cx="96012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EE2FC3-856F-2F4B-A52D-94189159AC1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00800" y="457200"/>
            <a:ext cx="3657600" cy="34290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FD00854A-4EC7-2D48-A025-5B0B48548BC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515600" y="457200"/>
            <a:ext cx="3657600" cy="34290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67A8C708-D197-CF47-8089-89928BE1E30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00800" y="4343400"/>
            <a:ext cx="3657600" cy="34290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3C4D2EBC-B863-FD49-A9DF-1381563078D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515600" y="4343400"/>
            <a:ext cx="3657600" cy="34290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E93B472-4A32-7C41-A565-485FDC3EB83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00800" y="2971800"/>
            <a:ext cx="3657600" cy="9144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19F7807A-D120-BD49-9CBD-9174F26D798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00800" y="6858000"/>
            <a:ext cx="3657600" cy="9144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08ED17FC-CAF8-9A40-9A88-897DEF9CFEA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515600" y="2971800"/>
            <a:ext cx="3657600" cy="9144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4A16FA60-8BA9-8B4A-86AA-F8336C26C78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515600" y="6858000"/>
            <a:ext cx="3657600" cy="9144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16" name="Slide Number Placeholder 3">
            <a:extLst>
              <a:ext uri="{FF2B5EF4-FFF2-40B4-BE49-F238E27FC236}">
                <a16:creationId xmlns:a16="http://schemas.microsoft.com/office/drawing/2014/main" id="{7DC2EC3E-C641-FD49-9F15-878B1AFFFD9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13994296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3648737A-DE0E-48DB-87F0-65418715CF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1599" y="2295525"/>
            <a:ext cx="4572001" cy="1590675"/>
          </a:xfrm>
          <a:prstGeom prst="rect">
            <a:avLst/>
          </a:prstGeom>
        </p:spPr>
        <p:txBody>
          <a:bodyPr lIns="0" anchor="b"/>
          <a:lstStyle>
            <a:lvl1pPr>
              <a:defRPr lang="en-US" sz="3600" b="1" kern="1200" dirty="0">
                <a:solidFill>
                  <a:srgbClr val="C8722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slide title</a:t>
            </a:r>
          </a:p>
        </p:txBody>
      </p:sp>
      <p:sp>
        <p:nvSpPr>
          <p:cNvPr id="21" name="Content Placeholder 13">
            <a:extLst>
              <a:ext uri="{FF2B5EF4-FFF2-40B4-BE49-F238E27FC236}">
                <a16:creationId xmlns:a16="http://schemas.microsoft.com/office/drawing/2014/main" id="{97DA340F-6103-4F2C-B3B8-8D8A524DC19C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1394459" y="4373033"/>
            <a:ext cx="4572000" cy="34290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 marL="822960" indent="-274320">
              <a:buFont typeface="Wingdings" panose="05000000000000000000" pitchFamily="2" charset="2"/>
              <a:buChar char="§"/>
              <a:defRPr sz="2400"/>
            </a:lvl2pPr>
            <a:lvl3pPr marL="1371600" indent="-274320">
              <a:buFont typeface="Wingdings" panose="05000000000000000000" pitchFamily="2" charset="2"/>
              <a:buChar char="ü"/>
              <a:defRPr sz="2000"/>
            </a:lvl3pPr>
            <a:lvl4pPr>
              <a:defRPr sz="1800"/>
            </a:lvl4pPr>
            <a:lvl5pPr marL="2468880" indent="-274320">
              <a:buFont typeface="Wingdings" panose="05000000000000000000" pitchFamily="2" charset="2"/>
              <a:buChar char="§"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5" name="Date Placeholder 1">
            <a:extLst>
              <a:ext uri="{FF2B5EF4-FFF2-40B4-BE49-F238E27FC236}">
                <a16:creationId xmlns:a16="http://schemas.microsoft.com/office/drawing/2014/main" id="{EE384947-F0AD-4E73-95AD-CAD4DEE446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03408" y="7795155"/>
            <a:ext cx="3108007" cy="434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960262-4613-4FD5-B811-1D24AF905E60}" type="datetime1">
              <a:rPr lang="en-US" smtClean="0"/>
              <a:t>4/7/2022</a:t>
            </a:fld>
            <a:endParaRPr lang="en-US"/>
          </a:p>
        </p:txBody>
      </p:sp>
      <p:sp>
        <p:nvSpPr>
          <p:cNvPr id="26" name="Footer Placeholder 2">
            <a:extLst>
              <a:ext uri="{FF2B5EF4-FFF2-40B4-BE49-F238E27FC236}">
                <a16:creationId xmlns:a16="http://schemas.microsoft.com/office/drawing/2014/main" id="{8259C4D6-850D-4393-9434-3F69451FBF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9246" y="7772400"/>
            <a:ext cx="12007821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BUSINESS SENSITIVE</a:t>
            </a:r>
          </a:p>
        </p:txBody>
      </p:sp>
    </p:spTree>
    <p:extLst>
      <p:ext uri="{BB962C8B-B14F-4D97-AF65-F5344CB8AC3E}">
        <p14:creationId xmlns:p14="http://schemas.microsoft.com/office/powerpoint/2010/main" val="1927294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-Picture Grid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5029200" y="0"/>
            <a:ext cx="96012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EE2FC3-856F-2F4B-A52D-94189159AC1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71600" y="5394960"/>
            <a:ext cx="4069080" cy="23774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FE341CF1-EFF3-A64D-A9D4-B96C8CD8F30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371600" y="2743200"/>
            <a:ext cx="4069080" cy="23774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D0629C78-28FC-874B-96C1-DFAAFF975DE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737860" y="5394960"/>
            <a:ext cx="4069080" cy="23774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5089EEED-3863-BD48-BCCB-4D264015DA6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37860" y="2743200"/>
            <a:ext cx="4069080" cy="23774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EEF5B44F-191D-F44D-8AB3-0B9E4AF4B4E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104120" y="5394960"/>
            <a:ext cx="4069080" cy="23774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A26442AE-D905-374C-9CB4-1A1F44C08C6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104120" y="2743200"/>
            <a:ext cx="4069080" cy="23774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CEBE105C-2ECB-0B46-923F-378B0A5AEBC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371600" y="429768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8B0900D4-1543-834B-AE27-9A72FD91B39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71600" y="694944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F64FB6B4-B0C6-5949-9F2B-7BCB7B20739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737860" y="429768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8FDD81E0-346D-A544-A838-A6991588AE4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37860" y="694944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CDB91CB5-0E93-FA44-9508-60493542C7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104120" y="429768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92F736B8-F799-F047-BE4E-297E64A754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104120" y="694944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24" name="Slide Number Placeholder 3">
            <a:extLst>
              <a:ext uri="{FF2B5EF4-FFF2-40B4-BE49-F238E27FC236}">
                <a16:creationId xmlns:a16="http://schemas.microsoft.com/office/drawing/2014/main" id="{183198DF-9C78-DD40-9CE1-2BC11B88882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3994296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BE0A6ECC-C9D0-4240-B978-69D09F2C99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00400" y="270933"/>
            <a:ext cx="10972800" cy="1310979"/>
          </a:xfrm>
          <a:prstGeom prst="rect">
            <a:avLst/>
          </a:prstGeom>
        </p:spPr>
        <p:txBody>
          <a:bodyPr lIns="0" anchor="b"/>
          <a:lstStyle>
            <a:lvl1pPr>
              <a:defRPr lang="en-US" sz="3600" b="1" kern="1200" dirty="0">
                <a:solidFill>
                  <a:srgbClr val="C8722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slide title</a:t>
            </a:r>
          </a:p>
        </p:txBody>
      </p:sp>
      <p:sp>
        <p:nvSpPr>
          <p:cNvPr id="30" name="Date Placeholder 1">
            <a:extLst>
              <a:ext uri="{FF2B5EF4-FFF2-40B4-BE49-F238E27FC236}">
                <a16:creationId xmlns:a16="http://schemas.microsoft.com/office/drawing/2014/main" id="{E4CF0CE7-333F-4604-B518-6F7EE2AA82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03408" y="7795155"/>
            <a:ext cx="3108007" cy="434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82B549-7E13-4B76-8BE0-D0E527EB4A54}" type="datetime1">
              <a:rPr lang="en-US" smtClean="0"/>
              <a:t>4/7/2022</a:t>
            </a:fld>
            <a:endParaRPr lang="en-US"/>
          </a:p>
        </p:txBody>
      </p:sp>
      <p:sp>
        <p:nvSpPr>
          <p:cNvPr id="31" name="Footer Placeholder 2">
            <a:extLst>
              <a:ext uri="{FF2B5EF4-FFF2-40B4-BE49-F238E27FC236}">
                <a16:creationId xmlns:a16="http://schemas.microsoft.com/office/drawing/2014/main" id="{21303C4E-FB0C-4A46-BF34-C99D885AA3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9246" y="7772400"/>
            <a:ext cx="12007821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BUSINESS SENSITIVE</a:t>
            </a:r>
          </a:p>
        </p:txBody>
      </p:sp>
      <p:sp>
        <p:nvSpPr>
          <p:cNvPr id="32" name="Content Placeholder 4">
            <a:extLst>
              <a:ext uri="{FF2B5EF4-FFF2-40B4-BE49-F238E27FC236}">
                <a16:creationId xmlns:a16="http://schemas.microsoft.com/office/drawing/2014/main" id="{C14080C3-5390-4F4E-9C88-2C080B5CE5D9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1371600" y="2194560"/>
            <a:ext cx="12801600" cy="525886"/>
          </a:xfrm>
          <a:prstGeom prst="rect">
            <a:avLst/>
          </a:prstGeom>
        </p:spPr>
        <p:txBody>
          <a:bodyPr/>
          <a:lstStyle>
            <a:lvl1pPr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822960" indent="-274320">
              <a:buFont typeface="Wingdings" panose="05000000000000000000" pitchFamily="2" charset="2"/>
              <a:buChar char="§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371600" indent="-274320">
              <a:buFont typeface="Wingdings" panose="05000000000000000000" pitchFamily="2" charset="2"/>
              <a:buChar char="ü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468880" indent="-274320">
              <a:buFont typeface="Wingdings" panose="05000000000000000000" pitchFamily="2" charset="2"/>
              <a:buChar char="§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39876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-Picture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5029200" y="0"/>
            <a:ext cx="96012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EE2FC3-856F-2F4B-A52D-94189159AC1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71600" y="5060515"/>
            <a:ext cx="4069080" cy="2711885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FE341CF1-EFF3-A64D-A9D4-B96C8CD8F30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371600" y="2066544"/>
            <a:ext cx="4069080" cy="2715768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D0629C78-28FC-874B-96C1-DFAAFF975DE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737860" y="5060515"/>
            <a:ext cx="4069080" cy="2711885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5089EEED-3863-BD48-BCCB-4D264015DA6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37860" y="2066544"/>
            <a:ext cx="4069080" cy="2715768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EEF5B44F-191D-F44D-8AB3-0B9E4AF4B4E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104120" y="5060515"/>
            <a:ext cx="4069080" cy="2711885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A26442AE-D905-374C-9CB4-1A1F44C08C6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104120" y="2066544"/>
            <a:ext cx="4069080" cy="2715768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CEBE105C-2ECB-0B46-923F-378B0A5AEBC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371600" y="3959352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8B0900D4-1543-834B-AE27-9A72FD91B39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71600" y="694944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F64FB6B4-B0C6-5949-9F2B-7BCB7B20739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737860" y="3959352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8FDD81E0-346D-A544-A838-A6991588AE4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37860" y="694944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CDB91CB5-0E93-FA44-9508-60493542C7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104120" y="3959352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92F736B8-F799-F047-BE4E-297E64A754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104120" y="694944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24" name="Slide Number Placeholder 3">
            <a:extLst>
              <a:ext uri="{FF2B5EF4-FFF2-40B4-BE49-F238E27FC236}">
                <a16:creationId xmlns:a16="http://schemas.microsoft.com/office/drawing/2014/main" id="{183198DF-9C78-DD40-9CE1-2BC11B88882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3994296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8" name="Date Placeholder 1">
            <a:extLst>
              <a:ext uri="{FF2B5EF4-FFF2-40B4-BE49-F238E27FC236}">
                <a16:creationId xmlns:a16="http://schemas.microsoft.com/office/drawing/2014/main" id="{68F188F7-153E-49D5-8DFC-1902520470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03408" y="7795155"/>
            <a:ext cx="3108007" cy="434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5C048F-3C99-404C-A6A0-73453C407310}" type="datetime1">
              <a:rPr lang="en-US" smtClean="0"/>
              <a:t>4/7/2022</a:t>
            </a:fld>
            <a:endParaRPr lang="en-US"/>
          </a:p>
        </p:txBody>
      </p:sp>
      <p:sp>
        <p:nvSpPr>
          <p:cNvPr id="29" name="Footer Placeholder 2">
            <a:extLst>
              <a:ext uri="{FF2B5EF4-FFF2-40B4-BE49-F238E27FC236}">
                <a16:creationId xmlns:a16="http://schemas.microsoft.com/office/drawing/2014/main" id="{578EF931-9BED-4D2C-8850-F588C3E360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9246" y="7772400"/>
            <a:ext cx="12007821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BUSINESS SENSITIVE</a:t>
            </a: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7B7AD090-7EA2-424E-A15B-B80A20326A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00400" y="270933"/>
            <a:ext cx="10972800" cy="1310979"/>
          </a:xfrm>
          <a:prstGeom prst="rect">
            <a:avLst/>
          </a:prstGeom>
        </p:spPr>
        <p:txBody>
          <a:bodyPr lIns="0" anchor="b"/>
          <a:lstStyle>
            <a:lvl1pPr>
              <a:defRPr lang="en-US" sz="3600" b="1" kern="1200" dirty="0">
                <a:solidFill>
                  <a:srgbClr val="C8722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1907072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D96EEDE-6486-774B-B0E3-751BBA42CE35}"/>
              </a:ext>
            </a:extLst>
          </p:cNvPr>
          <p:cNvSpPr/>
          <p:nvPr userDrawn="1"/>
        </p:nvSpPr>
        <p:spPr>
          <a:xfrm>
            <a:off x="5029200" y="0"/>
            <a:ext cx="96012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3994296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Date Placeholder 1">
            <a:extLst>
              <a:ext uri="{FF2B5EF4-FFF2-40B4-BE49-F238E27FC236}">
                <a16:creationId xmlns:a16="http://schemas.microsoft.com/office/drawing/2014/main" id="{8F28E1ED-1888-403E-AAF0-8053EF9DF5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03408" y="7795155"/>
            <a:ext cx="3108007" cy="434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2AAFDB-FD5A-4E0B-A74A-E11E19943A60}" type="datetime1">
              <a:rPr lang="en-US" smtClean="0"/>
              <a:t>4/7/2022</a:t>
            </a:fld>
            <a:endParaRPr lang="en-US"/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227E8059-8EC0-42A2-8A9E-251427CDC0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9246" y="7772400"/>
            <a:ext cx="12007821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BUSINESS SENSITIVE</a:t>
            </a:r>
          </a:p>
        </p:txBody>
      </p:sp>
    </p:spTree>
    <p:extLst>
      <p:ext uri="{BB962C8B-B14F-4D97-AF65-F5344CB8AC3E}">
        <p14:creationId xmlns:p14="http://schemas.microsoft.com/office/powerpoint/2010/main" val="2920770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hank You / Conclu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3994296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66D1A4-6DD7-B54C-AB7B-63074374BB93}"/>
              </a:ext>
            </a:extLst>
          </p:cNvPr>
          <p:cNvSpPr txBox="1"/>
          <p:nvPr userDrawn="1"/>
        </p:nvSpPr>
        <p:spPr>
          <a:xfrm>
            <a:off x="1371600" y="2057400"/>
            <a:ext cx="4572000" cy="54864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4800" b="1">
                <a:solidFill>
                  <a:srgbClr val="C872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you</a:t>
            </a:r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B62A8373-42F9-431F-865E-129CCA0046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9247" y="7772400"/>
            <a:ext cx="5471554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BUSINESS SENSITIVE</a:t>
            </a:r>
          </a:p>
        </p:txBody>
      </p:sp>
    </p:spTree>
    <p:extLst>
      <p:ext uri="{BB962C8B-B14F-4D97-AF65-F5344CB8AC3E}">
        <p14:creationId xmlns:p14="http://schemas.microsoft.com/office/powerpoint/2010/main" val="3423696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e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13" Type="http://schemas.openxmlformats.org/officeDocument/2006/relationships/slideLayout" Target="../slideLayouts/slideLayout22.xml"/><Relationship Id="rId18" Type="http://schemas.openxmlformats.org/officeDocument/2006/relationships/slideLayout" Target="../slideLayouts/slideLayout27.xml"/><Relationship Id="rId3" Type="http://schemas.openxmlformats.org/officeDocument/2006/relationships/slideLayout" Target="../slideLayouts/slideLayout12.xml"/><Relationship Id="rId21" Type="http://schemas.openxmlformats.org/officeDocument/2006/relationships/image" Target="../media/image7.png"/><Relationship Id="rId7" Type="http://schemas.openxmlformats.org/officeDocument/2006/relationships/slideLayout" Target="../slideLayouts/slideLayout16.xml"/><Relationship Id="rId12" Type="http://schemas.openxmlformats.org/officeDocument/2006/relationships/slideLayout" Target="../slideLayouts/slideLayout21.xml"/><Relationship Id="rId17" Type="http://schemas.openxmlformats.org/officeDocument/2006/relationships/slideLayout" Target="../slideLayouts/slideLayout26.xml"/><Relationship Id="rId2" Type="http://schemas.openxmlformats.org/officeDocument/2006/relationships/slideLayout" Target="../slideLayouts/slideLayout11.xml"/><Relationship Id="rId16" Type="http://schemas.openxmlformats.org/officeDocument/2006/relationships/slideLayout" Target="../slideLayouts/slideLayout25.xml"/><Relationship Id="rId20" Type="http://schemas.openxmlformats.org/officeDocument/2006/relationships/image" Target="../media/image6.jpeg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24.xml"/><Relationship Id="rId23" Type="http://schemas.openxmlformats.org/officeDocument/2006/relationships/image" Target="../media/image9.tiff"/><Relationship Id="rId10" Type="http://schemas.openxmlformats.org/officeDocument/2006/relationships/slideLayout" Target="../slideLayouts/slideLayout19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Relationship Id="rId14" Type="http://schemas.openxmlformats.org/officeDocument/2006/relationships/slideLayout" Target="../slideLayouts/slideLayout23.xml"/><Relationship Id="rId22" Type="http://schemas.openxmlformats.org/officeDocument/2006/relationships/image" Target="../media/image8.jpe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12" Type="http://schemas.openxmlformats.org/officeDocument/2006/relationships/image" Target="../media/image2.jpeg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image" Target="../media/image16.jpeg"/><Relationship Id="rId5" Type="http://schemas.openxmlformats.org/officeDocument/2006/relationships/slideLayout" Target="../slideLayouts/slideLayout32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image" Target="../media/image17.jpeg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theme" Target="../theme/theme4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66E2E79-0870-C54F-A06E-68682E53FD3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545"/>
          <a:stretch/>
        </p:blipFill>
        <p:spPr>
          <a:xfrm>
            <a:off x="-8022" y="-1"/>
            <a:ext cx="12681286" cy="82296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CCD7655-9358-A146-8E82-9EF0A1D199D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86000" y="-2"/>
            <a:ext cx="12344400" cy="82296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729221F-20F2-144C-A638-0A6C756C26C9}"/>
              </a:ext>
            </a:extLst>
          </p:cNvPr>
          <p:cNvSpPr/>
          <p:nvPr userDrawn="1"/>
        </p:nvSpPr>
        <p:spPr>
          <a:xfrm>
            <a:off x="914400" y="0"/>
            <a:ext cx="54864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88D28A-E737-5049-8A98-3AC3A6EA2CDB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71600" y="237744"/>
            <a:ext cx="1280160" cy="1249224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EEAA279-64AD-4C24-987C-D056E5350C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89037" y="7627938"/>
            <a:ext cx="4937125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BUSINESS SENSITIVE</a:t>
            </a:r>
          </a:p>
        </p:txBody>
      </p:sp>
    </p:spTree>
    <p:extLst>
      <p:ext uri="{BB962C8B-B14F-4D97-AF65-F5344CB8AC3E}">
        <p14:creationId xmlns:p14="http://schemas.microsoft.com/office/powerpoint/2010/main" val="41496980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7" r:id="rId1"/>
    <p:sldLayoutId id="2147483858" r:id="rId2"/>
    <p:sldLayoutId id="2147483859" r:id="rId3"/>
    <p:sldLayoutId id="2147483860" r:id="rId4"/>
    <p:sldLayoutId id="2147483861" r:id="rId5"/>
    <p:sldLayoutId id="2147483862" r:id="rId6"/>
    <p:sldLayoutId id="2147483863" r:id="rId7"/>
    <p:sldLayoutId id="2147483864" r:id="rId8"/>
    <p:sldLayoutId id="2147483865" r:id="rId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52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0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729221F-20F2-144C-A638-0A6C756C26C9}"/>
              </a:ext>
            </a:extLst>
          </p:cNvPr>
          <p:cNvSpPr/>
          <p:nvPr userDrawn="1"/>
        </p:nvSpPr>
        <p:spPr>
          <a:xfrm>
            <a:off x="914400" y="0"/>
            <a:ext cx="54864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88D28A-E737-5049-8A98-3AC3A6EA2CDB}"/>
              </a:ext>
            </a:extLst>
          </p:cNvPr>
          <p:cNvPicPr>
            <a:picLocks noChangeAspect="1"/>
          </p:cNvPicPr>
          <p:nvPr userDrawn="1"/>
        </p:nvPicPr>
        <p:blipFill>
          <a:blip r:embed="rId2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71600" y="237744"/>
            <a:ext cx="1280160" cy="1249224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EEAA279-64AD-4C24-987C-D056E5350C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89039" y="7627939"/>
            <a:ext cx="4937125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BUSINESS SENSITIVE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43A995-6A76-5F48-A15A-559497C5041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49" b="-40"/>
          <a:stretch/>
        </p:blipFill>
        <p:spPr>
          <a:xfrm>
            <a:off x="6400801" y="3293"/>
            <a:ext cx="8229600" cy="822630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FCE6D24-2F90-D947-921A-4995DDD856C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619"/>
          <a:stretch/>
        </p:blipFill>
        <p:spPr>
          <a:xfrm>
            <a:off x="1" y="0"/>
            <a:ext cx="914399" cy="8226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9426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7" r:id="rId1"/>
    <p:sldLayoutId id="2147483868" r:id="rId2"/>
    <p:sldLayoutId id="2147483869" r:id="rId3"/>
    <p:sldLayoutId id="2147483870" r:id="rId4"/>
    <p:sldLayoutId id="2147483871" r:id="rId5"/>
    <p:sldLayoutId id="2147483872" r:id="rId6"/>
    <p:sldLayoutId id="2147483873" r:id="rId7"/>
    <p:sldLayoutId id="2147483874" r:id="rId8"/>
    <p:sldLayoutId id="2147483875" r:id="rId9"/>
    <p:sldLayoutId id="2147483876" r:id="rId10"/>
    <p:sldLayoutId id="2147483877" r:id="rId11"/>
    <p:sldLayoutId id="2147483878" r:id="rId12"/>
    <p:sldLayoutId id="2147483879" r:id="rId13"/>
    <p:sldLayoutId id="2147483880" r:id="rId14"/>
    <p:sldLayoutId id="2147483881" r:id="rId15"/>
    <p:sldLayoutId id="2147483882" r:id="rId16"/>
    <p:sldLayoutId id="2147483883" r:id="rId17"/>
    <p:sldLayoutId id="2147483884" r:id="rId1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1097236" rtl="0" eaLnBrk="1" latinLnBrk="0" hangingPunct="1">
        <a:lnSpc>
          <a:spcPct val="90000"/>
        </a:lnSpc>
        <a:spcBef>
          <a:spcPct val="0"/>
        </a:spcBef>
        <a:buNone/>
        <a:defRPr sz="52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09" indent="-274309" algn="l" defTabSz="1097236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1pPr>
      <a:lvl2pPr marL="822928" indent="-274309" algn="l" defTabSz="1097236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371545" indent="-274309" algn="l" defTabSz="1097236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163" indent="-274309" algn="l" defTabSz="1097236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468782" indent="-274309" algn="l" defTabSz="1097236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3017399" indent="-274309" algn="l" defTabSz="1097236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017" indent="-274309" algn="l" defTabSz="1097236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636" indent="-274309" algn="l" defTabSz="1097236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254" indent="-274309" algn="l" defTabSz="1097236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36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18" algn="l" defTabSz="1097236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36" algn="l" defTabSz="1097236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854" algn="l" defTabSz="1097236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472" algn="l" defTabSz="1097236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091" algn="l" defTabSz="1097236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708" algn="l" defTabSz="1097236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326" algn="l" defTabSz="1097236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8945" algn="l" defTabSz="1097236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66E2E79-0870-C54F-A06E-68682E53FD3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545"/>
          <a:stretch/>
        </p:blipFill>
        <p:spPr>
          <a:xfrm>
            <a:off x="-8022" y="-1"/>
            <a:ext cx="12681286" cy="82296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CCD7655-9358-A146-8E82-9EF0A1D199D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86000" y="-2"/>
            <a:ext cx="12344400" cy="82296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729221F-20F2-144C-A638-0A6C756C26C9}"/>
              </a:ext>
            </a:extLst>
          </p:cNvPr>
          <p:cNvSpPr/>
          <p:nvPr userDrawn="1"/>
        </p:nvSpPr>
        <p:spPr>
          <a:xfrm>
            <a:off x="914400" y="0"/>
            <a:ext cx="54864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88D28A-E737-5049-8A98-3AC3A6EA2CDB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71600" y="237744"/>
            <a:ext cx="1280160" cy="1249224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EEAA279-64AD-4C24-987C-D056E5350C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89037" y="7627938"/>
            <a:ext cx="4937125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BUSINESS SENSITIVE</a:t>
            </a:r>
          </a:p>
        </p:txBody>
      </p:sp>
    </p:spTree>
    <p:extLst>
      <p:ext uri="{BB962C8B-B14F-4D97-AF65-F5344CB8AC3E}">
        <p14:creationId xmlns:p14="http://schemas.microsoft.com/office/powerpoint/2010/main" val="10002897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6" r:id="rId1"/>
    <p:sldLayoutId id="2147483887" r:id="rId2"/>
    <p:sldLayoutId id="2147483888" r:id="rId3"/>
    <p:sldLayoutId id="2147483889" r:id="rId4"/>
    <p:sldLayoutId id="2147483890" r:id="rId5"/>
    <p:sldLayoutId id="2147483891" r:id="rId6"/>
    <p:sldLayoutId id="2147483892" r:id="rId7"/>
    <p:sldLayoutId id="2147483893" r:id="rId8"/>
    <p:sldLayoutId id="2147483894" r:id="rId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52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729221F-20F2-144C-A638-0A6C756C26C9}"/>
              </a:ext>
            </a:extLst>
          </p:cNvPr>
          <p:cNvSpPr/>
          <p:nvPr userDrawn="1"/>
        </p:nvSpPr>
        <p:spPr>
          <a:xfrm>
            <a:off x="914400" y="0"/>
            <a:ext cx="54864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88D28A-E737-5049-8A98-3AC3A6EA2CDB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71600" y="237744"/>
            <a:ext cx="1280160" cy="1249224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EEAA279-64AD-4C24-987C-D056E5350C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371600" y="7772400"/>
            <a:ext cx="4572000" cy="4572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BUSINESS SENSITIVE</a:t>
            </a:r>
          </a:p>
        </p:txBody>
      </p:sp>
    </p:spTree>
    <p:extLst>
      <p:ext uri="{BB962C8B-B14F-4D97-AF65-F5344CB8AC3E}">
        <p14:creationId xmlns:p14="http://schemas.microsoft.com/office/powerpoint/2010/main" val="11623204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8" r:id="rId1"/>
    <p:sldLayoutId id="2147483899" r:id="rId2"/>
    <p:sldLayoutId id="2147483900" r:id="rId3"/>
    <p:sldLayoutId id="2147483901" r:id="rId4"/>
    <p:sldLayoutId id="2147483902" r:id="rId5"/>
    <p:sldLayoutId id="2147483903" r:id="rId6"/>
    <p:sldLayoutId id="2147483904" r:id="rId7"/>
    <p:sldLayoutId id="2147483905" r:id="rId8"/>
    <p:sldLayoutId id="2147483906" r:id="rId9"/>
    <p:sldLayoutId id="2147483907" r:id="rId10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52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Relationship Id="rId9" Type="http://schemas.openxmlformats.org/officeDocument/2006/relationships/hyperlink" Target="https://github.com/pnnl/slim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pnnl.github.io/slim/" TargetMode="External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twitter.com/jan_drgona" TargetMode="External"/><Relationship Id="rId5" Type="http://schemas.openxmlformats.org/officeDocument/2006/relationships/hyperlink" Target="https://www.linkedin.com/in/drgona/" TargetMode="External"/><Relationship Id="rId4" Type="http://schemas.openxmlformats.org/officeDocument/2006/relationships/hyperlink" Target="mailto:jan.drgona@pnnl.gov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5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4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BEF58-0449-9846-A5A2-D55961FE08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0748" y="1342608"/>
            <a:ext cx="5272892" cy="2588381"/>
          </a:xfrm>
        </p:spPr>
        <p:txBody>
          <a:bodyPr/>
          <a:lstStyle/>
          <a:p>
            <a:r>
              <a:rPr lang="en-US" sz="3600" dirty="0"/>
              <a:t>On Stochastic Stability of Deep Markov Models</a:t>
            </a:r>
            <a:endParaRPr lang="en-US" sz="24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E1D2E7-9C1F-2A4D-860E-ABC301F304F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70529" y="5490519"/>
            <a:ext cx="4572000" cy="274320"/>
          </a:xfrm>
        </p:spPr>
        <p:txBody>
          <a:bodyPr/>
          <a:lstStyle/>
          <a:p>
            <a:pPr algn="l"/>
            <a:r>
              <a:rPr lang="en-US" dirty="0"/>
              <a:t>Jan Drgona</a:t>
            </a:r>
            <a:r>
              <a:rPr lang="en-US" b="0" dirty="0"/>
              <a:t> (PNNL)</a:t>
            </a:r>
            <a:r>
              <a:rPr lang="en-US" dirty="0"/>
              <a:t>, </a:t>
            </a:r>
            <a:r>
              <a:rPr lang="en-US" b="0" dirty="0"/>
              <a:t>Sayak Mukherjee (PNNL), </a:t>
            </a:r>
          </a:p>
          <a:p>
            <a:pPr algn="l"/>
            <a:r>
              <a:rPr lang="en-US" b="0" dirty="0"/>
              <a:t>Jiaxin Zhang (ORNL), Frank Liu (ORNL), </a:t>
            </a:r>
          </a:p>
          <a:p>
            <a:pPr algn="l"/>
            <a:r>
              <a:rPr lang="en-US" b="0" dirty="0"/>
              <a:t>Mahantesh Halappanavar (PNNL)</a:t>
            </a:r>
            <a:r>
              <a:rPr lang="en-US" dirty="0"/>
              <a:t>			</a:t>
            </a:r>
          </a:p>
        </p:txBody>
      </p:sp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AEF49522-DF44-42A7-82B7-16B942C4EC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3644"/>
          <a:stretch/>
        </p:blipFill>
        <p:spPr>
          <a:xfrm>
            <a:off x="7553612" y="0"/>
            <a:ext cx="6474040" cy="2836688"/>
          </a:xfrm>
          <a:prstGeom prst="rect">
            <a:avLst/>
          </a:prstGeom>
        </p:spPr>
      </p:pic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AD987888-C3DD-40B2-A42F-C68819ADA6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7645" b="388"/>
          <a:stretch/>
        </p:blipFill>
        <p:spPr>
          <a:xfrm>
            <a:off x="6765703" y="5490519"/>
            <a:ext cx="7535327" cy="2458674"/>
          </a:xfrm>
          <a:prstGeom prst="rect">
            <a:avLst/>
          </a:prstGeom>
        </p:spPr>
      </p:pic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33F60979-F64F-4447-B32B-860CD24F32E3}"/>
              </a:ext>
            </a:extLst>
          </p:cNvPr>
          <p:cNvSpPr txBox="1">
            <a:spLocks/>
          </p:cNvSpPr>
          <p:nvPr/>
        </p:nvSpPr>
        <p:spPr>
          <a:xfrm>
            <a:off x="1370529" y="4573594"/>
            <a:ext cx="4572000" cy="27432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0" indent="0" algn="r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600" kern="1200">
                <a:solidFill>
                  <a:srgbClr val="616265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48640" indent="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28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97280" indent="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45920" indent="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94560" indent="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DLC, April 8, 2021</a:t>
            </a:r>
          </a:p>
        </p:txBody>
      </p:sp>
      <p:pic>
        <p:nvPicPr>
          <p:cNvPr id="1026" name="Picture 2" descr="Oak Ridge National Laboratory | Drupal.org">
            <a:extLst>
              <a:ext uri="{FF2B5EF4-FFF2-40B4-BE49-F238E27FC236}">
                <a16:creationId xmlns:a16="http://schemas.microsoft.com/office/drawing/2014/main" id="{549E8D97-6EB2-471C-B803-1970250789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6529" y="228462"/>
            <a:ext cx="2973195" cy="1502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2632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BA18892-9D67-4D01-954A-0891EDA8DD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8A64EE2-6071-4C9F-BBD2-05C83B68B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4531" y="586132"/>
            <a:ext cx="10667055" cy="867668"/>
          </a:xfrm>
        </p:spPr>
        <p:txBody>
          <a:bodyPr/>
          <a:lstStyle/>
          <a:p>
            <a:r>
              <a:rPr lang="en-US" dirty="0"/>
              <a:t>Stability of Activation Functions</a:t>
            </a:r>
          </a:p>
        </p:txBody>
      </p:sp>
      <p:pic>
        <p:nvPicPr>
          <p:cNvPr id="16" name="Picture 15" descr="Chart, line chart, histogram&#10;&#10;Description automatically generated">
            <a:extLst>
              <a:ext uri="{FF2B5EF4-FFF2-40B4-BE49-F238E27FC236}">
                <a16:creationId xmlns:a16="http://schemas.microsoft.com/office/drawing/2014/main" id="{C8EED771-A9B1-406C-B9AA-976F62B3BA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4534" y="1784374"/>
            <a:ext cx="11026892" cy="466085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40DF65B-4449-42A3-BB67-18D9A24A40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1329" y="6550775"/>
            <a:ext cx="12018677" cy="139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2068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101D695-D54A-49ED-90DC-EDF74EE8C3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2FF8340-48D9-40E1-86D5-E98CD943C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dirty="0">
                <a:solidFill>
                  <a:srgbClr val="D57500"/>
                </a:solidFill>
                <a:latin typeface="Arial"/>
                <a:ea typeface="+mn-ea"/>
                <a:cs typeface="Arial"/>
              </a:rPr>
              <a:t>Nonlinearity of Deep Neural Networks with Different Activation Functions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29011B-40D9-4A3E-8F45-33D173DB01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BUSINESS SENSITIVE</a:t>
            </a:r>
          </a:p>
        </p:txBody>
      </p:sp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C1EEC471-96B9-4D4F-9BB3-6C95840050D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640" r="-1"/>
          <a:stretch/>
        </p:blipFill>
        <p:spPr>
          <a:xfrm>
            <a:off x="2863215" y="2154795"/>
            <a:ext cx="1871928" cy="1907560"/>
          </a:xfrm>
          <a:prstGeom prst="rect">
            <a:avLst/>
          </a:prstGeom>
        </p:spPr>
      </p:pic>
      <p:pic>
        <p:nvPicPr>
          <p:cNvPr id="8" name="Picture 7" descr="A picture containing diagram&#10;&#10;Description automatically generated">
            <a:extLst>
              <a:ext uri="{FF2B5EF4-FFF2-40B4-BE49-F238E27FC236}">
                <a16:creationId xmlns:a16="http://schemas.microsoft.com/office/drawing/2014/main" id="{202A5A61-DEEC-43D6-AA3C-D00CAD904AF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08"/>
          <a:stretch/>
        </p:blipFill>
        <p:spPr>
          <a:xfrm>
            <a:off x="4524866" y="1950868"/>
            <a:ext cx="9922653" cy="2212012"/>
          </a:xfrm>
          <a:prstGeom prst="rect">
            <a:avLst/>
          </a:prstGeom>
        </p:spPr>
      </p:pic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50E3EE6E-E477-41C8-A72B-5FAE26FC947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658"/>
          <a:stretch/>
        </p:blipFill>
        <p:spPr>
          <a:xfrm>
            <a:off x="2817495" y="5152509"/>
            <a:ext cx="1809402" cy="1755608"/>
          </a:xfrm>
          <a:prstGeom prst="rect">
            <a:avLst/>
          </a:prstGeom>
        </p:spPr>
      </p:pic>
      <p:pic>
        <p:nvPicPr>
          <p:cNvPr id="10" name="Picture 9" descr="Chart&#10;&#10;Description automatically generated">
            <a:extLst>
              <a:ext uri="{FF2B5EF4-FFF2-40B4-BE49-F238E27FC236}">
                <a16:creationId xmlns:a16="http://schemas.microsoft.com/office/drawing/2014/main" id="{27EFF704-609F-4EF0-92B5-F07A659E16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8713" y="5124158"/>
            <a:ext cx="10107198" cy="191997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B602B1E-66F4-48CB-B0A5-EAA14EDE8181}"/>
              </a:ext>
            </a:extLst>
          </p:cNvPr>
          <p:cNvSpPr txBox="1"/>
          <p:nvPr/>
        </p:nvSpPr>
        <p:spPr>
          <a:xfrm>
            <a:off x="3105190" y="4132483"/>
            <a:ext cx="1034257" cy="4912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92" dirty="0" err="1"/>
              <a:t>ReLU</a:t>
            </a:r>
            <a:endParaRPr lang="en-US" sz="2592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DFC9E6E-B676-4F8E-8AF7-0730060BE252}"/>
              </a:ext>
            </a:extLst>
          </p:cNvPr>
          <p:cNvSpPr txBox="1"/>
          <p:nvPr/>
        </p:nvSpPr>
        <p:spPr>
          <a:xfrm>
            <a:off x="1220982" y="4132482"/>
            <a:ext cx="1257075" cy="4912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92" dirty="0"/>
              <a:t>Identity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08F1C40-8743-4042-916A-B8C1DBB07EE0}"/>
              </a:ext>
            </a:extLst>
          </p:cNvPr>
          <p:cNvSpPr txBox="1"/>
          <p:nvPr/>
        </p:nvSpPr>
        <p:spPr>
          <a:xfrm>
            <a:off x="945361" y="6917042"/>
            <a:ext cx="1383712" cy="4912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92" dirty="0"/>
              <a:t>Sigmoid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20E0DD9-1247-4197-BEE8-F73A187A9C63}"/>
              </a:ext>
            </a:extLst>
          </p:cNvPr>
          <p:cNvSpPr txBox="1"/>
          <p:nvPr/>
        </p:nvSpPr>
        <p:spPr>
          <a:xfrm>
            <a:off x="2502833" y="6896066"/>
            <a:ext cx="2510624" cy="4912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92" dirty="0" err="1"/>
              <a:t>SoftExponential</a:t>
            </a:r>
            <a:endParaRPr lang="en-US" sz="2592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B8756CF-3AB7-4D68-A6E5-8655BA658E35}"/>
              </a:ext>
            </a:extLst>
          </p:cNvPr>
          <p:cNvSpPr txBox="1"/>
          <p:nvPr/>
        </p:nvSpPr>
        <p:spPr>
          <a:xfrm>
            <a:off x="11128370" y="7044135"/>
            <a:ext cx="2510624" cy="4912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92" dirty="0" err="1"/>
              <a:t>SoftExponential</a:t>
            </a:r>
            <a:endParaRPr lang="en-US" sz="2592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633452A-1287-4110-8387-BD787C1E6038}"/>
              </a:ext>
            </a:extLst>
          </p:cNvPr>
          <p:cNvSpPr txBox="1"/>
          <p:nvPr/>
        </p:nvSpPr>
        <p:spPr>
          <a:xfrm>
            <a:off x="6456823" y="7006348"/>
            <a:ext cx="1383712" cy="4912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92" dirty="0"/>
              <a:t>Sigmoid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0FBC389-9575-4529-A788-FA06AB7D3A39}"/>
              </a:ext>
            </a:extLst>
          </p:cNvPr>
          <p:cNvSpPr txBox="1"/>
          <p:nvPr/>
        </p:nvSpPr>
        <p:spPr>
          <a:xfrm>
            <a:off x="6614355" y="4162880"/>
            <a:ext cx="1257075" cy="4912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92" dirty="0"/>
              <a:t>Identity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57FD799-2324-43C5-8669-77B44CD3FAA0}"/>
              </a:ext>
            </a:extLst>
          </p:cNvPr>
          <p:cNvSpPr txBox="1"/>
          <p:nvPr/>
        </p:nvSpPr>
        <p:spPr>
          <a:xfrm>
            <a:off x="11900470" y="4162880"/>
            <a:ext cx="1034257" cy="4912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92" dirty="0" err="1"/>
              <a:t>ReLU</a:t>
            </a:r>
            <a:endParaRPr lang="en-US" sz="2592" dirty="0"/>
          </a:p>
        </p:txBody>
      </p:sp>
      <p:pic>
        <p:nvPicPr>
          <p:cNvPr id="19" name="Picture 18" descr="Chart, line chart&#10;&#10;Description automatically generated">
            <a:extLst>
              <a:ext uri="{FF2B5EF4-FFF2-40B4-BE49-F238E27FC236}">
                <a16:creationId xmlns:a16="http://schemas.microsoft.com/office/drawing/2014/main" id="{20582C34-7436-4B55-BE47-EBA54E6A4F7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0" r="56749"/>
          <a:stretch/>
        </p:blipFill>
        <p:spPr>
          <a:xfrm>
            <a:off x="945361" y="2154795"/>
            <a:ext cx="1757834" cy="1907560"/>
          </a:xfrm>
          <a:prstGeom prst="rect">
            <a:avLst/>
          </a:prstGeom>
        </p:spPr>
      </p:pic>
      <p:pic>
        <p:nvPicPr>
          <p:cNvPr id="20" name="Picture 19" descr="Chart, line chart&#10;&#10;Description automatically generated">
            <a:extLst>
              <a:ext uri="{FF2B5EF4-FFF2-40B4-BE49-F238E27FC236}">
                <a16:creationId xmlns:a16="http://schemas.microsoft.com/office/drawing/2014/main" id="{88FEE947-A125-4D1C-AA23-C1A71AC5814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3" r="58658"/>
          <a:stretch/>
        </p:blipFill>
        <p:spPr>
          <a:xfrm>
            <a:off x="967814" y="5124158"/>
            <a:ext cx="1665306" cy="1755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021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BA18892-9D67-4D01-954A-0891EDA8DD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8A64EE2-6071-4C9F-BBD2-05C83B68B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4531" y="586132"/>
            <a:ext cx="10667055" cy="867668"/>
          </a:xfrm>
        </p:spPr>
        <p:txBody>
          <a:bodyPr/>
          <a:lstStyle/>
          <a:p>
            <a:r>
              <a:rPr lang="en-US" dirty="0"/>
              <a:t>Practical Stability Constraints for DNN and DMM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0F989F6-2F6C-4B32-8E68-BD095C4A2624}"/>
              </a:ext>
            </a:extLst>
          </p:cNvPr>
          <p:cNvSpPr txBox="1"/>
          <p:nvPr/>
        </p:nvSpPr>
        <p:spPr>
          <a:xfrm>
            <a:off x="2754035" y="1718836"/>
            <a:ext cx="4084764" cy="42319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150" dirty="0">
                <a:latin typeface="Consolas"/>
              </a:rPr>
              <a:t>SVD factorization</a:t>
            </a:r>
            <a:endParaRPr lang="en-US" sz="215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E84BB4-1970-47A8-B9CB-6118A764D50A}"/>
              </a:ext>
            </a:extLst>
          </p:cNvPr>
          <p:cNvSpPr txBox="1"/>
          <p:nvPr/>
        </p:nvSpPr>
        <p:spPr>
          <a:xfrm>
            <a:off x="9277522" y="1727946"/>
            <a:ext cx="5753376" cy="42319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150" dirty="0">
                <a:latin typeface="Consolas"/>
              </a:rPr>
              <a:t>Hamiltonian weight</a:t>
            </a:r>
          </a:p>
        </p:txBody>
      </p:sp>
      <p:pic>
        <p:nvPicPr>
          <p:cNvPr id="10" name="Picture 9" descr="Chart, scatter chart&#10;&#10;Description automatically generated">
            <a:extLst>
              <a:ext uri="{FF2B5EF4-FFF2-40B4-BE49-F238E27FC236}">
                <a16:creationId xmlns:a16="http://schemas.microsoft.com/office/drawing/2014/main" id="{C07AC421-1F70-4E5A-9DC0-15CFE6AD38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976" y="3257224"/>
            <a:ext cx="3368401" cy="2526301"/>
          </a:xfrm>
          <a:prstGeom prst="rect">
            <a:avLst/>
          </a:prstGeom>
        </p:spPr>
      </p:pic>
      <p:pic>
        <p:nvPicPr>
          <p:cNvPr id="14" name="Picture 1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BEE44B46-6FF3-4CFB-A544-BA51FA8FAC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3891" y="3342495"/>
            <a:ext cx="3254708" cy="2441031"/>
          </a:xfrm>
          <a:prstGeom prst="rect">
            <a:avLst/>
          </a:prstGeom>
        </p:spPr>
      </p:pic>
      <p:pic>
        <p:nvPicPr>
          <p:cNvPr id="15" name="Picture 14" descr="A picture containing chart&#10;&#10;Description automatically generated">
            <a:extLst>
              <a:ext uri="{FF2B5EF4-FFF2-40B4-BE49-F238E27FC236}">
                <a16:creationId xmlns:a16="http://schemas.microsoft.com/office/drawing/2014/main" id="{C34817A2-18EB-4AEA-B81C-BB58C02243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9259" y="3490072"/>
            <a:ext cx="2979998" cy="2234998"/>
          </a:xfrm>
          <a:prstGeom prst="rect">
            <a:avLst/>
          </a:prstGeom>
        </p:spPr>
      </p:pic>
      <p:pic>
        <p:nvPicPr>
          <p:cNvPr id="17" name="Picture 16" descr="A picture containing chart&#10;&#10;Description automatically generated">
            <a:extLst>
              <a:ext uri="{FF2B5EF4-FFF2-40B4-BE49-F238E27FC236}">
                <a16:creationId xmlns:a16="http://schemas.microsoft.com/office/drawing/2014/main" id="{481130C4-0226-4A77-A630-0BDE74AD663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1018" y="3490071"/>
            <a:ext cx="2979998" cy="2234999"/>
          </a:xfrm>
          <a:prstGeom prst="rect">
            <a:avLst/>
          </a:prstGeom>
        </p:spPr>
      </p:pic>
      <p:pic>
        <p:nvPicPr>
          <p:cNvPr id="19" name="Picture 18" descr="A picture containing text&#10;&#10;Description automatically generated">
            <a:extLst>
              <a:ext uri="{FF2B5EF4-FFF2-40B4-BE49-F238E27FC236}">
                <a16:creationId xmlns:a16="http://schemas.microsoft.com/office/drawing/2014/main" id="{22E1CD68-31E1-4929-9F53-9568E781592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3828" y="2236184"/>
            <a:ext cx="4872620" cy="1095262"/>
          </a:xfrm>
          <a:prstGeom prst="rect">
            <a:avLst/>
          </a:prstGeom>
        </p:spPr>
      </p:pic>
      <p:pic>
        <p:nvPicPr>
          <p:cNvPr id="21" name="Picture 20" descr="A close up of a clock&#10;&#10;Description automatically generated">
            <a:extLst>
              <a:ext uri="{FF2B5EF4-FFF2-40B4-BE49-F238E27FC236}">
                <a16:creationId xmlns:a16="http://schemas.microsoft.com/office/drawing/2014/main" id="{812C5B39-9EB9-402C-9F1E-5C8C927A33D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0787" y="2175041"/>
            <a:ext cx="2752212" cy="106736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AB3C0C1-0EF8-4DE9-BB7F-685AAC83DFAB}"/>
              </a:ext>
            </a:extLst>
          </p:cNvPr>
          <p:cNvSpPr/>
          <p:nvPr/>
        </p:nvSpPr>
        <p:spPr>
          <a:xfrm>
            <a:off x="1589349" y="6062584"/>
            <a:ext cx="73036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>
                <a:ea typeface="+mn-lt"/>
                <a:cs typeface="+mn-lt"/>
              </a:rPr>
              <a:t>Pytorch</a:t>
            </a:r>
            <a:r>
              <a:rPr lang="en-US" sz="2400" dirty="0">
                <a:ea typeface="+mn-lt"/>
                <a:cs typeface="+mn-lt"/>
              </a:rPr>
              <a:t> implementation: </a:t>
            </a:r>
            <a:r>
              <a:rPr lang="en-US" sz="2400" dirty="0">
                <a:ea typeface="+mn-lt"/>
                <a:cs typeface="+mn-lt"/>
                <a:hlinkClick r:id="rId9"/>
              </a:rPr>
              <a:t>https://github.com/pnnl/slim</a:t>
            </a:r>
            <a:endParaRPr lang="en-US" sz="2400" dirty="0">
              <a:ea typeface="+mn-lt"/>
              <a:cs typeface="+mn-lt"/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889ED73D-54B2-4555-BDA0-B84F0E6E24DE}"/>
              </a:ext>
            </a:extLst>
          </p:cNvPr>
          <p:cNvSpPr txBox="1">
            <a:spLocks/>
          </p:cNvSpPr>
          <p:nvPr/>
        </p:nvSpPr>
        <p:spPr>
          <a:xfrm>
            <a:off x="1639992" y="7504634"/>
            <a:ext cx="13172783" cy="535531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238119" indent="-238119">
              <a:buFont typeface="Arial" panose="020B0604020202020204" pitchFamily="34" charset="0"/>
              <a:buChar char="•"/>
              <a:defRPr sz="1167">
                <a:latin typeface="Calibri (Body)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buNone/>
            </a:pPr>
            <a:r>
              <a:rPr lang="en-US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Jiong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 Zhang, et al., Stabilizing Gradients for Deep Neural Networks via Efficient SVD Parameterization, 2018.</a:t>
            </a:r>
            <a:b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Eldad Haber and Lars </a:t>
            </a:r>
            <a:r>
              <a:rPr lang="en-US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Ruthotto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, Stable Architectures for Deep Neural Networks 2017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64AB1BE-6274-485A-9AB3-C09DFCA6A204}"/>
              </a:ext>
            </a:extLst>
          </p:cNvPr>
          <p:cNvSpPr txBox="1"/>
          <p:nvPr/>
        </p:nvSpPr>
        <p:spPr>
          <a:xfrm>
            <a:off x="1595042" y="6630930"/>
            <a:ext cx="1262586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SLIM</a:t>
            </a:r>
            <a:r>
              <a:rPr lang="en-US" sz="2400" dirty="0"/>
              <a:t>: Drop-in replacements for </a:t>
            </a:r>
            <a:r>
              <a:rPr lang="en-US" sz="2400" dirty="0" err="1"/>
              <a:t>PyTorch</a:t>
            </a:r>
            <a:r>
              <a:rPr lang="en-US" sz="2400" dirty="0"/>
              <a:t> </a:t>
            </a:r>
            <a:r>
              <a:rPr lang="en-US" sz="2400" dirty="0" err="1"/>
              <a:t>nn.Linear</a:t>
            </a:r>
            <a:r>
              <a:rPr lang="en-US" sz="2400" dirty="0"/>
              <a:t> for stable learning and inductive priors.</a:t>
            </a:r>
          </a:p>
        </p:txBody>
      </p:sp>
    </p:spTree>
    <p:extLst>
      <p:ext uri="{BB962C8B-B14F-4D97-AF65-F5344CB8AC3E}">
        <p14:creationId xmlns:p14="http://schemas.microsoft.com/office/powerpoint/2010/main" val="2039675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5679662-F8B8-4926-9DE9-5B00944743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0F6B66B-4A5F-4E2D-B068-8FA0D55B0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Parametric Stability Constraints for DMMs</a:t>
            </a:r>
          </a:p>
        </p:txBody>
      </p:sp>
      <p:pic>
        <p:nvPicPr>
          <p:cNvPr id="5" name="Picture 4" descr="Chart, radar chart&#10;&#10;Description automatically generated">
            <a:extLst>
              <a:ext uri="{FF2B5EF4-FFF2-40B4-BE49-F238E27FC236}">
                <a16:creationId xmlns:a16="http://schemas.microsoft.com/office/drawing/2014/main" id="{AF03D0D8-9652-4852-BDC8-BEBAB1ADC3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704" y="3306128"/>
            <a:ext cx="6480816" cy="4860612"/>
          </a:xfrm>
          <a:prstGeom prst="rect">
            <a:avLst/>
          </a:prstGeom>
        </p:spPr>
      </p:pic>
      <p:pic>
        <p:nvPicPr>
          <p:cNvPr id="7" name="Picture 6" descr="Chart, histogram&#10;&#10;Description automatically generated">
            <a:extLst>
              <a:ext uri="{FF2B5EF4-FFF2-40B4-BE49-F238E27FC236}">
                <a16:creationId xmlns:a16="http://schemas.microsoft.com/office/drawing/2014/main" id="{EDDA5312-0875-4CFC-9747-C418B31025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0904" y="3368422"/>
            <a:ext cx="5812155" cy="4649724"/>
          </a:xfrm>
          <a:prstGeom prst="rect">
            <a:avLst/>
          </a:prstGeom>
        </p:spPr>
      </p:pic>
      <p:pic>
        <p:nvPicPr>
          <p:cNvPr id="9" name="Picture 8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C41CBFEC-8BF5-48A0-BB27-40CCD9B54E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2833" y="2245927"/>
            <a:ext cx="4282461" cy="80392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4E28FE5-03AB-4BE3-90F7-5E493FE7D117}"/>
              </a:ext>
            </a:extLst>
          </p:cNvPr>
          <p:cNvSpPr txBox="1"/>
          <p:nvPr/>
        </p:nvSpPr>
        <p:spPr>
          <a:xfrm>
            <a:off x="1864519" y="2308792"/>
            <a:ext cx="731805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Constrained operator norms of DMMs:</a:t>
            </a:r>
          </a:p>
        </p:txBody>
      </p:sp>
    </p:spTree>
    <p:extLst>
      <p:ext uri="{BB962C8B-B14F-4D97-AF65-F5344CB8AC3E}">
        <p14:creationId xmlns:p14="http://schemas.microsoft.com/office/powerpoint/2010/main" val="3818085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3CDFADD-FA58-43C2-8804-25DDBCA33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4035332" y="7772400"/>
            <a:ext cx="453223" cy="457200"/>
          </a:xfrm>
        </p:spPr>
        <p:txBody>
          <a:bodyPr/>
          <a:lstStyle/>
          <a:p>
            <a:fld id="{FE7A4BB3-E848-5A44-82DF-322201952CD8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4161FF4-4B6E-4490-BE2C-CFD9F1E721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480316BE-FCFC-423D-B7EA-944CDF62E4CA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989907" y="2034869"/>
            <a:ext cx="7896918" cy="619338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b="1" dirty="0">
                <a:latin typeface="Arial"/>
                <a:cs typeface="Arial"/>
              </a:rPr>
              <a:t>Stability of Deep Markov Models</a:t>
            </a:r>
          </a:p>
          <a:p>
            <a:pPr lvl="1"/>
            <a:r>
              <a:rPr lang="en-US" sz="2000" dirty="0"/>
              <a:t>Neural Networks as PWA maps</a:t>
            </a:r>
          </a:p>
          <a:p>
            <a:pPr lvl="1"/>
            <a:r>
              <a:rPr lang="en-US" sz="2000" dirty="0"/>
              <a:t>Contraction of PWA maps</a:t>
            </a:r>
          </a:p>
          <a:p>
            <a:pPr lvl="1"/>
            <a:r>
              <a:rPr lang="en-US" sz="2000" dirty="0"/>
              <a:t>Banach fixed point theorem</a:t>
            </a:r>
          </a:p>
          <a:p>
            <a:pPr lvl="1"/>
            <a:r>
              <a:rPr lang="en-US" sz="2000" dirty="0"/>
              <a:t>Operator norm constraints</a:t>
            </a:r>
          </a:p>
          <a:p>
            <a:pPr lvl="1"/>
            <a:r>
              <a:rPr lang="en-US" sz="2000" dirty="0"/>
              <a:t>Contraction of DMMs</a:t>
            </a:r>
          </a:p>
          <a:p>
            <a:r>
              <a:rPr lang="en-US" sz="2400" b="1" dirty="0">
                <a:latin typeface="Arial"/>
                <a:cs typeface="Arial"/>
              </a:rPr>
              <a:t>Stable Weights</a:t>
            </a:r>
            <a:endParaRPr lang="en-US" sz="2400" dirty="0">
              <a:latin typeface="Arial"/>
              <a:cs typeface="Arial"/>
            </a:endParaRPr>
          </a:p>
          <a:p>
            <a:pPr lvl="1"/>
            <a:r>
              <a:rPr lang="en-US" sz="2000" dirty="0">
                <a:latin typeface="Arial"/>
                <a:cs typeface="Arial"/>
              </a:rPr>
              <a:t>Structured linear maps in </a:t>
            </a:r>
            <a:r>
              <a:rPr lang="en-US" sz="2000" dirty="0" err="1">
                <a:latin typeface="Arial"/>
                <a:cs typeface="Arial"/>
              </a:rPr>
              <a:t>Pytorch</a:t>
            </a:r>
            <a:r>
              <a:rPr lang="en-US" sz="2000" dirty="0">
                <a:latin typeface="Arial"/>
                <a:cs typeface="Arial"/>
              </a:rPr>
              <a:t> </a:t>
            </a:r>
          </a:p>
          <a:p>
            <a:pPr lvl="1"/>
            <a:r>
              <a:rPr lang="en-US" sz="2000" dirty="0">
                <a:latin typeface="Arial"/>
                <a:cs typeface="Arial"/>
                <a:hlinkClick r:id="rId3"/>
              </a:rPr>
              <a:t>https://pnnl.github.io/slim/</a:t>
            </a:r>
            <a:r>
              <a:rPr lang="en-US" sz="2000" dirty="0">
                <a:latin typeface="Arial"/>
                <a:cs typeface="Arial"/>
              </a:rPr>
              <a:t> </a:t>
            </a:r>
          </a:p>
          <a:p>
            <a:r>
              <a:rPr lang="en-US" sz="2400" b="1" dirty="0">
                <a:latin typeface="Arial"/>
                <a:cs typeface="Arial"/>
              </a:rPr>
              <a:t>Contact</a:t>
            </a:r>
          </a:p>
          <a:p>
            <a:pPr lvl="1"/>
            <a:r>
              <a:rPr lang="en-US" sz="2000" dirty="0">
                <a:latin typeface="Arial"/>
                <a:cs typeface="Arial"/>
                <a:hlinkClick r:id="rId4"/>
              </a:rPr>
              <a:t>jan.drgona@pnnl.gov</a:t>
            </a:r>
            <a:endParaRPr lang="en-US" sz="2000" dirty="0">
              <a:latin typeface="Arial"/>
              <a:cs typeface="Arial"/>
            </a:endParaRPr>
          </a:p>
          <a:p>
            <a:pPr lvl="1"/>
            <a:r>
              <a:rPr lang="en-US" sz="2000" dirty="0">
                <a:latin typeface="Arial"/>
                <a:cs typeface="Arial"/>
                <a:hlinkClick r:id="rId5"/>
              </a:rPr>
              <a:t>https://www.linkedin.com/in/drgona/</a:t>
            </a:r>
            <a:r>
              <a:rPr lang="en-US" sz="2000" dirty="0">
                <a:latin typeface="Arial"/>
                <a:cs typeface="Arial"/>
              </a:rPr>
              <a:t> </a:t>
            </a:r>
          </a:p>
          <a:p>
            <a:pPr lvl="1"/>
            <a:r>
              <a:rPr lang="en-US" sz="2000" dirty="0">
                <a:latin typeface="Arial"/>
                <a:cs typeface="Arial"/>
                <a:hlinkClick r:id="rId6"/>
              </a:rPr>
              <a:t>https://twitter.com/jan_drgona</a:t>
            </a:r>
            <a:r>
              <a:rPr lang="en-US" sz="2000" dirty="0">
                <a:latin typeface="Arial"/>
                <a:cs typeface="Arial"/>
              </a:rPr>
              <a:t> </a:t>
            </a:r>
          </a:p>
        </p:txBody>
      </p:sp>
      <p:pic>
        <p:nvPicPr>
          <p:cNvPr id="19" name="Picture 18" descr="Background pattern&#10;&#10;Description automatically generated">
            <a:extLst>
              <a:ext uri="{FF2B5EF4-FFF2-40B4-BE49-F238E27FC236}">
                <a16:creationId xmlns:a16="http://schemas.microsoft.com/office/drawing/2014/main" id="{6145FD2C-E1E8-46C4-AACE-41640B23BAB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373"/>
          <a:stretch/>
        </p:blipFill>
        <p:spPr>
          <a:xfrm>
            <a:off x="7000875" y="1952887"/>
            <a:ext cx="7487680" cy="574536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2399538-D264-4B23-A093-BA48082CBE3A}"/>
              </a:ext>
            </a:extLst>
          </p:cNvPr>
          <p:cNvSpPr txBox="1"/>
          <p:nvPr/>
        </p:nvSpPr>
        <p:spPr>
          <a:xfrm>
            <a:off x="1167289" y="7140886"/>
            <a:ext cx="575357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Jan Drgona, Sayak Mukherjee, Jiaxin Zhang, Frank Liu, Mahantesh Halappanavar, On the Stochastic Stability of Deep Markov Models, NeurIPS 2021</a:t>
            </a:r>
          </a:p>
        </p:txBody>
      </p:sp>
    </p:spTree>
    <p:extLst>
      <p:ext uri="{BB962C8B-B14F-4D97-AF65-F5344CB8AC3E}">
        <p14:creationId xmlns:p14="http://schemas.microsoft.com/office/powerpoint/2010/main" val="4252329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C5F0184-6CE4-B64D-89E7-D998ED0C0C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7A2C1E-732E-2642-828B-325A79D656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0400" y="270934"/>
            <a:ext cx="10972800" cy="1169940"/>
          </a:xfrm>
        </p:spPr>
        <p:txBody>
          <a:bodyPr/>
          <a:lstStyle/>
          <a:p>
            <a:r>
              <a:rPr lang="en-US" dirty="0">
                <a:solidFill>
                  <a:srgbClr val="D57500"/>
                </a:solidFill>
                <a:latin typeface="Arial"/>
                <a:cs typeface="Arial"/>
              </a:rPr>
              <a:t>Stability Analysis of Deep Markov Models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9DC475-5F84-0745-9559-0BA6329C7E88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1371600" y="1929937"/>
            <a:ext cx="12801600" cy="5486401"/>
          </a:xfrm>
        </p:spPr>
        <p:txBody>
          <a:bodyPr/>
          <a:lstStyle/>
          <a:p>
            <a:r>
              <a:rPr lang="en-US" sz="2400" b="1" dirty="0">
                <a:ea typeface="+mn-lt"/>
                <a:cs typeface="+mn-lt"/>
              </a:rPr>
              <a:t>Motivation</a:t>
            </a:r>
            <a:endParaRPr lang="en-US" sz="2400" dirty="0">
              <a:cs typeface="Calibri"/>
            </a:endParaRPr>
          </a:p>
          <a:p>
            <a:pPr lvl="1"/>
            <a:r>
              <a:rPr lang="en-US" sz="2000" dirty="0">
                <a:cs typeface="Calibri"/>
              </a:rPr>
              <a:t>Safety-critical systems call for formal verification methods to ensure safe operation.</a:t>
            </a:r>
            <a:endParaRPr lang="en-US" sz="2000" dirty="0">
              <a:ea typeface="+mn-lt"/>
              <a:cs typeface="+mn-lt"/>
            </a:endParaRPr>
          </a:p>
          <a:p>
            <a:pPr lvl="1"/>
            <a:r>
              <a:rPr lang="en-US" sz="2000" dirty="0">
                <a:ea typeface="+mn-lt"/>
                <a:cs typeface="+mn-lt"/>
              </a:rPr>
              <a:t>Properties like stability and robustness are crucial for reliable modeling and control.</a:t>
            </a:r>
            <a:endParaRPr lang="en-US" sz="2000" b="1" dirty="0">
              <a:cs typeface="Calibri"/>
            </a:endParaRPr>
          </a:p>
          <a:p>
            <a:r>
              <a:rPr lang="en-US" sz="2400" b="1" dirty="0">
                <a:cs typeface="Calibri"/>
              </a:rPr>
              <a:t>Objectives</a:t>
            </a:r>
          </a:p>
          <a:p>
            <a:pPr lvl="1"/>
            <a:r>
              <a:rPr lang="en-US" sz="2000" dirty="0">
                <a:cs typeface="Calibri"/>
              </a:rPr>
              <a:t>Sufficient conditions for stochastic stability of deep Markov models (DMMs).</a:t>
            </a:r>
          </a:p>
          <a:p>
            <a:r>
              <a:rPr lang="en-US" sz="2400" b="1" dirty="0">
                <a:cs typeface="Calibri"/>
              </a:rPr>
              <a:t>Approaches</a:t>
            </a:r>
            <a:endParaRPr lang="en-US" sz="2400" dirty="0">
              <a:cs typeface="Calibri"/>
            </a:endParaRPr>
          </a:p>
          <a:p>
            <a:pPr lvl="1"/>
            <a:r>
              <a:rPr lang="en-US" sz="2000" dirty="0">
                <a:cs typeface="Calibri"/>
              </a:rPr>
              <a:t>Apply system-theoretic analysis methods on DMMs.</a:t>
            </a:r>
          </a:p>
          <a:p>
            <a:endParaRPr lang="en-US" sz="2400" dirty="0">
              <a:cs typeface="Calibri"/>
            </a:endParaRPr>
          </a:p>
          <a:p>
            <a:endParaRPr lang="en-US" sz="2400" dirty="0"/>
          </a:p>
        </p:txBody>
      </p:sp>
      <p:pic>
        <p:nvPicPr>
          <p:cNvPr id="8" name="Picture 2" descr="The truth about Chernobyl? I saw it with my own eyes… | Chernobyl nuclear  disaster | The Guardian">
            <a:extLst>
              <a:ext uri="{FF2B5EF4-FFF2-40B4-BE49-F238E27FC236}">
                <a16:creationId xmlns:a16="http://schemas.microsoft.com/office/drawing/2014/main" id="{53537285-9DB1-4E37-AFE4-609DB01A27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622" b="12036"/>
          <a:stretch/>
        </p:blipFill>
        <p:spPr bwMode="auto">
          <a:xfrm>
            <a:off x="1183005" y="5401403"/>
            <a:ext cx="3343546" cy="2351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BCFAF91-0F9D-4810-ABBA-073594136A7F}"/>
              </a:ext>
            </a:extLst>
          </p:cNvPr>
          <p:cNvSpPr txBox="1"/>
          <p:nvPr/>
        </p:nvSpPr>
        <p:spPr>
          <a:xfrm>
            <a:off x="2253139" y="7772400"/>
            <a:ext cx="1581626" cy="424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Reactors</a:t>
            </a:r>
          </a:p>
        </p:txBody>
      </p:sp>
      <p:pic>
        <p:nvPicPr>
          <p:cNvPr id="10" name="Picture 2" descr="Spacex Landing GIFs - Get the best GIF on GIPHY">
            <a:extLst>
              <a:ext uri="{FF2B5EF4-FFF2-40B4-BE49-F238E27FC236}">
                <a16:creationId xmlns:a16="http://schemas.microsoft.com/office/drawing/2014/main" id="{A2381BA0-D68C-4286-A088-D5E1F16785B4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9765" y="5447112"/>
            <a:ext cx="4514850" cy="2240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CEB0178-3F48-46E4-838C-DD4E74D9A8F1}"/>
              </a:ext>
            </a:extLst>
          </p:cNvPr>
          <p:cNvSpPr txBox="1"/>
          <p:nvPr/>
        </p:nvSpPr>
        <p:spPr>
          <a:xfrm>
            <a:off x="10796444" y="7746300"/>
            <a:ext cx="3197852" cy="424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Rocket landing</a:t>
            </a:r>
          </a:p>
        </p:txBody>
      </p:sp>
      <p:pic>
        <p:nvPicPr>
          <p:cNvPr id="12" name="Picture 4" descr="Opinion: Why driverless cars will force an insurance u-turn | Internet of  Business">
            <a:extLst>
              <a:ext uri="{FF2B5EF4-FFF2-40B4-BE49-F238E27FC236}">
                <a16:creationId xmlns:a16="http://schemas.microsoft.com/office/drawing/2014/main" id="{C2C522F7-D792-4D34-89F4-828D9F2008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71" t="9419" r="707" b="20237"/>
          <a:stretch/>
        </p:blipFill>
        <p:spPr bwMode="auto">
          <a:xfrm>
            <a:off x="5032640" y="5439188"/>
            <a:ext cx="4011035" cy="2307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432B278-4371-4C9A-AB56-CC6C389EF8B1}"/>
              </a:ext>
            </a:extLst>
          </p:cNvPr>
          <p:cNvSpPr txBox="1"/>
          <p:nvPr/>
        </p:nvSpPr>
        <p:spPr>
          <a:xfrm>
            <a:off x="5635532" y="7753350"/>
            <a:ext cx="3614662" cy="424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Autonomous cars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BE14330-85A6-4267-810A-849D00496C66}"/>
              </a:ext>
            </a:extLst>
          </p:cNvPr>
          <p:cNvSpPr txBox="1"/>
          <p:nvPr/>
        </p:nvSpPr>
        <p:spPr>
          <a:xfrm>
            <a:off x="4006214" y="4837422"/>
            <a:ext cx="766381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Real-world consequences of unstable systems.</a:t>
            </a:r>
          </a:p>
        </p:txBody>
      </p:sp>
    </p:spTree>
    <p:extLst>
      <p:ext uri="{BB962C8B-B14F-4D97-AF65-F5344CB8AC3E}">
        <p14:creationId xmlns:p14="http://schemas.microsoft.com/office/powerpoint/2010/main" val="2105521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5679662-F8B8-4926-9DE9-5B00944743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0F6B66B-4A5F-4E2D-B068-8FA0D55B0E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0400" y="270934"/>
            <a:ext cx="10972800" cy="1152604"/>
          </a:xfrm>
        </p:spPr>
        <p:txBody>
          <a:bodyPr/>
          <a:lstStyle/>
          <a:p>
            <a:r>
              <a:rPr lang="en-US" dirty="0"/>
              <a:t>Deep Markov Models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44E2B9AE-191F-4232-AB11-D2978BF99D70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8488507" y="5545252"/>
            <a:ext cx="5130792" cy="2684348"/>
          </a:xfrm>
        </p:spPr>
        <p:txBody>
          <a:bodyPr/>
          <a:lstStyle/>
          <a:p>
            <a:pPr marL="0" indent="0">
              <a:spcBef>
                <a:spcPts val="600"/>
              </a:spcBef>
              <a:buNone/>
            </a:pPr>
            <a:r>
              <a:rPr lang="en-US" sz="2400" b="1" dirty="0">
                <a:cs typeface="Calibri"/>
              </a:rPr>
              <a:t>Exploring connections between:</a:t>
            </a:r>
          </a:p>
          <a:p>
            <a:pPr marL="342900" indent="-342900">
              <a:spcBef>
                <a:spcPts val="600"/>
              </a:spcBef>
            </a:pPr>
            <a:r>
              <a:rPr lang="en-US" sz="2400" dirty="0">
                <a:cs typeface="Calibri"/>
              </a:rPr>
              <a:t>Stability of stochastic systems</a:t>
            </a:r>
          </a:p>
          <a:p>
            <a:pPr marL="342900" indent="-342900">
              <a:spcBef>
                <a:spcPts val="600"/>
              </a:spcBef>
            </a:pPr>
            <a:r>
              <a:rPr lang="en-US" sz="2400" dirty="0">
                <a:cs typeface="Calibri"/>
              </a:rPr>
              <a:t>Deep Markov models (DMMs)</a:t>
            </a:r>
          </a:p>
          <a:p>
            <a:pPr marL="342900" indent="-342900">
              <a:spcBef>
                <a:spcPts val="600"/>
              </a:spcBef>
            </a:pPr>
            <a:r>
              <a:rPr lang="en-US" sz="2400" dirty="0">
                <a:cs typeface="Calibri"/>
              </a:rPr>
              <a:t>Contraction of DMM transitions</a:t>
            </a:r>
          </a:p>
          <a:p>
            <a:pPr marL="342900" indent="-342900">
              <a:spcBef>
                <a:spcPts val="600"/>
              </a:spcBef>
            </a:pPr>
            <a:r>
              <a:rPr lang="en-US" sz="2400" dirty="0">
                <a:cs typeface="Calibri"/>
              </a:rPr>
              <a:t>Operator norms</a:t>
            </a:r>
          </a:p>
          <a:p>
            <a:pPr marL="342900" indent="-342900">
              <a:spcBef>
                <a:spcPts val="600"/>
              </a:spcBef>
            </a:pPr>
            <a:r>
              <a:rPr lang="en-US" sz="2400" dirty="0">
                <a:cs typeface="Calibri"/>
              </a:rPr>
              <a:t>Banach fixed point theorem</a:t>
            </a:r>
          </a:p>
          <a:p>
            <a:pPr marL="342900" indent="-342900"/>
            <a:endParaRPr lang="en-US" sz="2400" dirty="0"/>
          </a:p>
          <a:p>
            <a:pPr>
              <a:lnSpc>
                <a:spcPct val="100000"/>
              </a:lnSpc>
            </a:pPr>
            <a:endParaRPr lang="en-US" sz="22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61EC7E5-11E7-469D-B9DF-01A24E80DE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2259" r="42607"/>
          <a:stretch/>
        </p:blipFill>
        <p:spPr>
          <a:xfrm>
            <a:off x="1679425" y="2799531"/>
            <a:ext cx="5424181" cy="1230958"/>
          </a:xfrm>
          <a:prstGeom prst="rect">
            <a:avLst/>
          </a:prstGeom>
        </p:spPr>
      </p:pic>
      <p:pic>
        <p:nvPicPr>
          <p:cNvPr id="13" name="Picture 12" descr="Text, letter&#10;&#10;Description automatically generated">
            <a:extLst>
              <a:ext uri="{FF2B5EF4-FFF2-40B4-BE49-F238E27FC236}">
                <a16:creationId xmlns:a16="http://schemas.microsoft.com/office/drawing/2014/main" id="{58B553F0-F6D4-4963-9E63-923A3853A3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763"/>
          <a:stretch/>
        </p:blipFill>
        <p:spPr>
          <a:xfrm>
            <a:off x="1604957" y="4067297"/>
            <a:ext cx="4261692" cy="131035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286B876-A950-4EDF-9E2E-C0E92BD4B45E}"/>
              </a:ext>
            </a:extLst>
          </p:cNvPr>
          <p:cNvSpPr txBox="1"/>
          <p:nvPr/>
        </p:nvSpPr>
        <p:spPr>
          <a:xfrm>
            <a:off x="1437324" y="5447687"/>
            <a:ext cx="731805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Calibri"/>
              </a:rPr>
              <a:t>Deep Markov Models: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Calibri"/>
              </a:rPr>
              <a:t>Probabilistic graphical model (PGM)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Calibri"/>
              </a:rPr>
              <a:t>Generative model of sequential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Calibri"/>
              </a:rPr>
              <a:t>Applications:</a:t>
            </a:r>
          </a:p>
          <a:p>
            <a:pPr marL="89154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Calibri"/>
              </a:rPr>
              <a:t>Economics, finance</a:t>
            </a:r>
          </a:p>
          <a:p>
            <a:pPr marL="89154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Calibri"/>
              </a:rPr>
              <a:t>Pattern recognition </a:t>
            </a:r>
          </a:p>
          <a:p>
            <a:pPr marL="89154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Calibri"/>
              </a:rPr>
              <a:t>Signal processing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Calibri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Calibri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F5DCA15-D705-43B4-9A1A-9261208B1CFF}"/>
              </a:ext>
            </a:extLst>
          </p:cNvPr>
          <p:cNvSpPr txBox="1"/>
          <p:nvPr/>
        </p:nvSpPr>
        <p:spPr>
          <a:xfrm>
            <a:off x="8763753" y="4826578"/>
            <a:ext cx="731805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https://en.wikipedia.org/wiki/Hidden_Markov_mode</a:t>
            </a:r>
          </a:p>
        </p:txBody>
      </p:sp>
      <p:pic>
        <p:nvPicPr>
          <p:cNvPr id="1028" name="Picture 4" descr="Temporal evolution of a hidden Markov model">
            <a:extLst>
              <a:ext uri="{FF2B5EF4-FFF2-40B4-BE49-F238E27FC236}">
                <a16:creationId xmlns:a16="http://schemas.microsoft.com/office/drawing/2014/main" id="{B04AEFB9-5F01-4E47-BE9F-0EA9095B78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2827" y="3001711"/>
            <a:ext cx="6211469" cy="1590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8AA6278-1C1A-4369-BC72-B5ED8AF707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57134" y="1657334"/>
            <a:ext cx="8051155" cy="1215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130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D25D2-931B-4A1E-A481-B4E6BE9014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0400" y="191420"/>
            <a:ext cx="10972800" cy="1266882"/>
          </a:xfrm>
        </p:spPr>
        <p:txBody>
          <a:bodyPr vert="horz" lIns="0" tIns="54864" rIns="109728" bIns="54864" rtlCol="0" anchor="b">
            <a:normAutofit/>
          </a:bodyPr>
          <a:lstStyle/>
          <a:p>
            <a:r>
              <a:rPr lang="en-US" sz="3600" b="1" dirty="0">
                <a:solidFill>
                  <a:srgbClr val="D57500"/>
                </a:solidFill>
                <a:latin typeface="Arial"/>
                <a:ea typeface="+mn-ea"/>
                <a:cs typeface="Arial"/>
              </a:rPr>
              <a:t>Deep Neural Networks as Piecewise Affine Maps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F7E507-4A5A-4BA1-A2F7-084320CF566A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1282084" y="3447978"/>
            <a:ext cx="12801600" cy="5486401"/>
          </a:xfrm>
        </p:spPr>
        <p:txBody>
          <a:bodyPr vert="horz" lIns="109728" tIns="54864" rIns="109728" bIns="54864" rtlCol="0" anchor="t">
            <a:normAutofit/>
          </a:bodyPr>
          <a:lstStyle/>
          <a:p>
            <a:pPr marL="0" indent="0">
              <a:buNone/>
            </a:pPr>
            <a:r>
              <a:rPr lang="en-US" sz="2400" b="1" dirty="0">
                <a:ea typeface="+mn-lt"/>
                <a:cs typeface="+mn-lt"/>
              </a:rPr>
              <a:t>Local linear dynamics of DNN</a:t>
            </a:r>
          </a:p>
          <a:p>
            <a:r>
              <a:rPr lang="en-US" sz="2400" dirty="0">
                <a:cs typeface="Calibri"/>
              </a:rPr>
              <a:t>At every point    , DNN can be represented as a product of PWA maps:</a:t>
            </a:r>
          </a:p>
          <a:p>
            <a:endParaRPr lang="en-US" sz="2400" dirty="0">
              <a:cs typeface="Calibri"/>
            </a:endParaRPr>
          </a:p>
          <a:p>
            <a:pPr marL="0" indent="0">
              <a:buNone/>
            </a:pPr>
            <a:endParaRPr lang="en-US" sz="2400" dirty="0">
              <a:ea typeface="+mn-lt"/>
              <a:cs typeface="+mn-lt"/>
            </a:endParaRPr>
          </a:p>
        </p:txBody>
      </p:sp>
      <p:pic>
        <p:nvPicPr>
          <p:cNvPr id="9" name="Picture 9">
            <a:extLst>
              <a:ext uri="{FF2B5EF4-FFF2-40B4-BE49-F238E27FC236}">
                <a16:creationId xmlns:a16="http://schemas.microsoft.com/office/drawing/2014/main" id="{3F0B4DCD-0AE6-4D20-9019-156CA252D4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2092" y="4069260"/>
            <a:ext cx="224941" cy="174669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BA201AFD-886B-4F6E-B59E-7B5F3915DD2F}"/>
              </a:ext>
            </a:extLst>
          </p:cNvPr>
          <p:cNvSpPr/>
          <p:nvPr/>
        </p:nvSpPr>
        <p:spPr>
          <a:xfrm>
            <a:off x="1362532" y="2146425"/>
            <a:ext cx="8531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cs typeface="Calibri"/>
              </a:rPr>
              <a:t>DNN</a:t>
            </a:r>
            <a:endParaRPr lang="en-US" b="1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8215888-D946-488C-8BF8-E2402E14AB52}"/>
              </a:ext>
            </a:extLst>
          </p:cNvPr>
          <p:cNvSpPr/>
          <p:nvPr/>
        </p:nvSpPr>
        <p:spPr>
          <a:xfrm>
            <a:off x="7486117" y="2113842"/>
            <a:ext cx="159255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cs typeface="Calibri"/>
              </a:rPr>
              <a:t>PWA map</a:t>
            </a:r>
            <a:endParaRPr lang="en-US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0C8C0A-8F69-44C7-AF31-B72837E709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7278" y="2038421"/>
            <a:ext cx="4584342" cy="120814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21A70B4-BF31-4AC6-BA41-237E706A2B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58556" y="2074629"/>
            <a:ext cx="4115992" cy="63384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7EC8897-2DC2-4E7A-9989-E6EB737E607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7471" t="11754"/>
          <a:stretch/>
        </p:blipFill>
        <p:spPr>
          <a:xfrm>
            <a:off x="4276848" y="4504298"/>
            <a:ext cx="5451675" cy="70188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C0646DC4-F7FE-4FE5-8602-772CA84FEE25}"/>
              </a:ext>
            </a:extLst>
          </p:cNvPr>
          <p:cNvSpPr txBox="1"/>
          <p:nvPr/>
        </p:nvSpPr>
        <p:spPr>
          <a:xfrm>
            <a:off x="1419927" y="5956011"/>
            <a:ext cx="731809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cs typeface="Calibri"/>
              </a:rPr>
              <a:t>PWA activation map</a:t>
            </a:r>
            <a:endParaRPr lang="en-US" sz="2400" dirty="0"/>
          </a:p>
        </p:txBody>
      </p:sp>
      <p:sp>
        <p:nvSpPr>
          <p:cNvPr id="30" name="Slide Number Placeholder 1">
            <a:extLst>
              <a:ext uri="{FF2B5EF4-FFF2-40B4-BE49-F238E27FC236}">
                <a16:creationId xmlns:a16="http://schemas.microsoft.com/office/drawing/2014/main" id="{A7E39F82-B72C-4113-A360-8AE3185F8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994296" y="7772400"/>
            <a:ext cx="453223" cy="457200"/>
          </a:xfrm>
        </p:spPr>
        <p:txBody>
          <a:bodyPr/>
          <a:lstStyle/>
          <a:p>
            <a:fld id="{FE7A4BB3-E848-5A44-82DF-322201952CD8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6" name="Picture 5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BA166F2B-49C5-4ED7-B630-4DE3EDFE631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27123" y="6452519"/>
            <a:ext cx="10510539" cy="16100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00A6CAC-A285-4714-A21B-EA41662CBDF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12234"/>
          <a:stretch/>
        </p:blipFill>
        <p:spPr>
          <a:xfrm>
            <a:off x="4126088" y="5275061"/>
            <a:ext cx="6943867" cy="600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3786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D25D2-931B-4A1E-A481-B4E6BE9014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0400" y="191420"/>
            <a:ext cx="10972800" cy="1266882"/>
          </a:xfrm>
        </p:spPr>
        <p:txBody>
          <a:bodyPr vert="horz" lIns="0" tIns="54864" rIns="109728" bIns="54864" rtlCol="0" anchor="b">
            <a:normAutofit/>
          </a:bodyPr>
          <a:lstStyle/>
          <a:p>
            <a:r>
              <a:rPr lang="en-US" sz="3600" b="1" dirty="0">
                <a:solidFill>
                  <a:srgbClr val="D57500"/>
                </a:solidFill>
                <a:latin typeface="Arial"/>
                <a:ea typeface="+mn-ea"/>
                <a:cs typeface="Arial"/>
              </a:rPr>
              <a:t>Deep Neural Networks as Piecewise Affine Maps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F7E507-4A5A-4BA1-A2F7-084320CF566A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1282084" y="3447978"/>
            <a:ext cx="12801600" cy="5486401"/>
          </a:xfrm>
        </p:spPr>
        <p:txBody>
          <a:bodyPr vert="horz" lIns="109728" tIns="54864" rIns="109728" bIns="54864" rtlCol="0" anchor="t">
            <a:normAutofit/>
          </a:bodyPr>
          <a:lstStyle/>
          <a:p>
            <a:pPr marL="0" indent="0">
              <a:buNone/>
            </a:pPr>
            <a:r>
              <a:rPr lang="en-US" sz="2400" b="1" dirty="0">
                <a:ea typeface="+mn-lt"/>
                <a:cs typeface="+mn-lt"/>
              </a:rPr>
              <a:t>Local linear dynamics of DNN</a:t>
            </a:r>
          </a:p>
          <a:p>
            <a:r>
              <a:rPr lang="en-US" sz="2400" dirty="0">
                <a:cs typeface="Calibri"/>
              </a:rPr>
              <a:t>At every point    , DNN layer can be represented as:</a:t>
            </a:r>
          </a:p>
          <a:p>
            <a:endParaRPr lang="en-US" sz="2400" dirty="0">
              <a:cs typeface="Calibri"/>
            </a:endParaRPr>
          </a:p>
          <a:p>
            <a:pPr marL="0" indent="0">
              <a:buNone/>
            </a:pPr>
            <a:endParaRPr lang="en-US" sz="2400" dirty="0">
              <a:ea typeface="+mn-lt"/>
              <a:cs typeface="+mn-lt"/>
            </a:endParaRPr>
          </a:p>
        </p:txBody>
      </p:sp>
      <p:pic>
        <p:nvPicPr>
          <p:cNvPr id="9" name="Picture 9">
            <a:extLst>
              <a:ext uri="{FF2B5EF4-FFF2-40B4-BE49-F238E27FC236}">
                <a16:creationId xmlns:a16="http://schemas.microsoft.com/office/drawing/2014/main" id="{3F0B4DCD-0AE6-4D20-9019-156CA252D4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2092" y="4069260"/>
            <a:ext cx="224941" cy="174669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BA201AFD-886B-4F6E-B59E-7B5F3915DD2F}"/>
              </a:ext>
            </a:extLst>
          </p:cNvPr>
          <p:cNvSpPr/>
          <p:nvPr/>
        </p:nvSpPr>
        <p:spPr>
          <a:xfrm>
            <a:off x="1362532" y="2146425"/>
            <a:ext cx="8531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cs typeface="Calibri"/>
              </a:rPr>
              <a:t>DNN</a:t>
            </a:r>
            <a:endParaRPr lang="en-US" b="1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8215888-D946-488C-8BF8-E2402E14AB52}"/>
              </a:ext>
            </a:extLst>
          </p:cNvPr>
          <p:cNvSpPr/>
          <p:nvPr/>
        </p:nvSpPr>
        <p:spPr>
          <a:xfrm>
            <a:off x="7486117" y="2113842"/>
            <a:ext cx="159255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cs typeface="Calibri"/>
              </a:rPr>
              <a:t>PWA map</a:t>
            </a:r>
            <a:endParaRPr lang="en-US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0C8C0A-8F69-44C7-AF31-B72837E709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7278" y="2038421"/>
            <a:ext cx="4584342" cy="120814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21A70B4-BF31-4AC6-BA41-237E706A2B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58556" y="2074629"/>
            <a:ext cx="4115992" cy="633846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C0646DC4-F7FE-4FE5-8602-772CA84FEE25}"/>
              </a:ext>
            </a:extLst>
          </p:cNvPr>
          <p:cNvSpPr txBox="1"/>
          <p:nvPr/>
        </p:nvSpPr>
        <p:spPr>
          <a:xfrm>
            <a:off x="1419927" y="5956011"/>
            <a:ext cx="731809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cs typeface="Calibri"/>
              </a:rPr>
              <a:t>PWA activation map</a:t>
            </a:r>
            <a:endParaRPr lang="en-US" sz="2400" dirty="0"/>
          </a:p>
        </p:txBody>
      </p:sp>
      <p:sp>
        <p:nvSpPr>
          <p:cNvPr id="30" name="Slide Number Placeholder 1">
            <a:extLst>
              <a:ext uri="{FF2B5EF4-FFF2-40B4-BE49-F238E27FC236}">
                <a16:creationId xmlns:a16="http://schemas.microsoft.com/office/drawing/2014/main" id="{A7E39F82-B72C-4113-A360-8AE3185F8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994296" y="7772400"/>
            <a:ext cx="453223" cy="457200"/>
          </a:xfrm>
        </p:spPr>
        <p:txBody>
          <a:bodyPr/>
          <a:lstStyle/>
          <a:p>
            <a:fld id="{FE7A4BB3-E848-5A44-82DF-322201952CD8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14" name="Picture 13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73B1374B-060E-4840-9338-2C54847A13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20232" y="6403209"/>
            <a:ext cx="8106190" cy="16979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E29A1D8-F7C2-4C37-957B-2F5E68CCC5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80045" y="4638280"/>
            <a:ext cx="9515702" cy="68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8680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5679662-F8B8-4926-9DE9-5B00944743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0F6B66B-4A5F-4E2D-B068-8FA0D55B0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Lipschitz Constants of </a:t>
            </a:r>
            <a:br>
              <a:rPr lang="en-US" dirty="0"/>
            </a:br>
            <a:r>
              <a:rPr lang="en-US" dirty="0"/>
              <a:t>Deep Neural Networks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7CAEB2-0B8A-4626-B9D1-E744B8F4DA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7233" y="5703571"/>
            <a:ext cx="4534731" cy="102648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95741BB-4B3F-44B5-883F-1A9517E39D40}"/>
              </a:ext>
            </a:extLst>
          </p:cNvPr>
          <p:cNvSpPr txBox="1"/>
          <p:nvPr/>
        </p:nvSpPr>
        <p:spPr>
          <a:xfrm>
            <a:off x="1778650" y="5997389"/>
            <a:ext cx="731805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cs typeface="Calibri"/>
              </a:rPr>
              <a:t>Local Lipschitz constant of DNN:</a:t>
            </a:r>
            <a:endParaRPr lang="en-US" sz="2400" dirty="0"/>
          </a:p>
        </p:txBody>
      </p:sp>
      <p:pic>
        <p:nvPicPr>
          <p:cNvPr id="6" name="Picture 5" descr="Text&#10;&#10;Description automatically generated with low confidence">
            <a:extLst>
              <a:ext uri="{FF2B5EF4-FFF2-40B4-BE49-F238E27FC236}">
                <a16:creationId xmlns:a16="http://schemas.microsoft.com/office/drawing/2014/main" id="{8861603A-D64D-429B-8531-A291EAD3CF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365"/>
          <a:stretch/>
        </p:blipFill>
        <p:spPr>
          <a:xfrm>
            <a:off x="7665808" y="2457449"/>
            <a:ext cx="4490443" cy="41719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ABB3D51-B3E1-412D-BAFC-6E840E39B239}"/>
              </a:ext>
            </a:extLst>
          </p:cNvPr>
          <p:cNvSpPr txBox="1"/>
          <p:nvPr/>
        </p:nvSpPr>
        <p:spPr>
          <a:xfrm>
            <a:off x="1778650" y="3750181"/>
            <a:ext cx="731805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cs typeface="Calibri"/>
              </a:rPr>
              <a:t>Triangle inequality:</a:t>
            </a:r>
            <a:endParaRPr lang="en-US" sz="2400" dirty="0"/>
          </a:p>
        </p:txBody>
      </p:sp>
      <p:pic>
        <p:nvPicPr>
          <p:cNvPr id="15" name="Picture 14" descr="A picture containing text, antenna&#10;&#10;Description automatically generated">
            <a:extLst>
              <a:ext uri="{FF2B5EF4-FFF2-40B4-BE49-F238E27FC236}">
                <a16:creationId xmlns:a16="http://schemas.microsoft.com/office/drawing/2014/main" id="{89EFA0B9-BC65-4720-9A7A-9AC8507562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7233" y="3750181"/>
            <a:ext cx="5163390" cy="147259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07DA162-3E01-43C6-924D-B9760A431086}"/>
              </a:ext>
            </a:extLst>
          </p:cNvPr>
          <p:cNvSpPr txBox="1"/>
          <p:nvPr/>
        </p:nvSpPr>
        <p:spPr>
          <a:xfrm>
            <a:off x="1778650" y="2412979"/>
            <a:ext cx="731805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cs typeface="Calibri"/>
              </a:rPr>
              <a:t>Neural Network PWA operator norm: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706318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5679662-F8B8-4926-9DE9-5B00944743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0F6B66B-4A5F-4E2D-B068-8FA0D55B0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Stochastic Stability of Deep Markov Models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40CD2A6-4C6C-4E27-ACF3-DD3AD03FEC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2267" y="1781937"/>
            <a:ext cx="12571716" cy="8363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97CAEB2-0B8A-4626-B9D1-E744B8F4DA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0074" y="5396228"/>
            <a:ext cx="4352398" cy="9852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872A910-1CD6-4B0D-9DF0-20734337C8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3410268"/>
            <a:ext cx="4974089" cy="197109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95741BB-4B3F-44B5-883F-1A9517E39D40}"/>
              </a:ext>
            </a:extLst>
          </p:cNvPr>
          <p:cNvSpPr txBox="1"/>
          <p:nvPr/>
        </p:nvSpPr>
        <p:spPr>
          <a:xfrm>
            <a:off x="1641490" y="5648774"/>
            <a:ext cx="731805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cs typeface="Calibri"/>
              </a:rPr>
              <a:t>Local Lipschitz constant of DNN:</a:t>
            </a:r>
            <a:endParaRPr lang="en-US" sz="2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F7C6161-115B-41B5-94F8-F0AA8365ADE1}"/>
              </a:ext>
            </a:extLst>
          </p:cNvPr>
          <p:cNvSpPr txBox="1"/>
          <p:nvPr/>
        </p:nvSpPr>
        <p:spPr>
          <a:xfrm>
            <a:off x="1653064" y="6587472"/>
            <a:ext cx="731805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cs typeface="Calibri"/>
              </a:rPr>
              <a:t>Contractive weights and </a:t>
            </a:r>
          </a:p>
          <a:p>
            <a:r>
              <a:rPr lang="en-US" sz="2400" dirty="0">
                <a:cs typeface="Calibri"/>
              </a:rPr>
              <a:t>activations imply DMM stability:</a:t>
            </a:r>
            <a:endParaRPr lang="en-US" sz="24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E0A9BA3-9646-488A-A114-E8320006FB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9918" y="6494362"/>
            <a:ext cx="4981229" cy="162665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51DD16D-9FB4-4520-B667-F3BF28010AF8}"/>
              </a:ext>
            </a:extLst>
          </p:cNvPr>
          <p:cNvSpPr txBox="1"/>
          <p:nvPr/>
        </p:nvSpPr>
        <p:spPr>
          <a:xfrm>
            <a:off x="1595914" y="3681164"/>
            <a:ext cx="731805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cs typeface="Calibri"/>
              </a:rPr>
              <a:t>Sufficient stability conditions of DMM:</a:t>
            </a:r>
            <a:endParaRPr lang="en-US" sz="2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CAC3649-6C55-46F7-A4DB-0BB790757927}"/>
              </a:ext>
            </a:extLst>
          </p:cNvPr>
          <p:cNvSpPr txBox="1"/>
          <p:nvPr/>
        </p:nvSpPr>
        <p:spPr>
          <a:xfrm>
            <a:off x="1590199" y="2868221"/>
            <a:ext cx="731805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cs typeface="Calibri"/>
              </a:rPr>
              <a:t>Converging mean and bounded variance:</a:t>
            </a:r>
            <a:endParaRPr lang="en-US" sz="2400" dirty="0"/>
          </a:p>
        </p:txBody>
      </p:sp>
      <p:pic>
        <p:nvPicPr>
          <p:cNvPr id="9" name="Picture 8" descr="A picture containing clock, watch&#10;&#10;Description automatically generated">
            <a:extLst>
              <a:ext uri="{FF2B5EF4-FFF2-40B4-BE49-F238E27FC236}">
                <a16:creationId xmlns:a16="http://schemas.microsoft.com/office/drawing/2014/main" id="{C79820E8-7439-4FEE-B255-C66696DCCD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27947" y="2858528"/>
            <a:ext cx="3535625" cy="510882"/>
          </a:xfrm>
          <a:prstGeom prst="rect">
            <a:avLst/>
          </a:prstGeom>
        </p:spPr>
      </p:pic>
      <p:pic>
        <p:nvPicPr>
          <p:cNvPr id="17" name="Picture 16" descr="Diagram&#10;&#10;Description automatically generated">
            <a:extLst>
              <a:ext uri="{FF2B5EF4-FFF2-40B4-BE49-F238E27FC236}">
                <a16:creationId xmlns:a16="http://schemas.microsoft.com/office/drawing/2014/main" id="{41A2973C-E8A3-41D5-9DB0-E4D11BD776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59918" y="2921796"/>
            <a:ext cx="3222948" cy="503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873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5679662-F8B8-4926-9DE9-5B00944743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0F6B66B-4A5F-4E2D-B068-8FA0D55B0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Effect of Mean and Variance on Stochastic Stability of Deep Markov Models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241E21D-BBAD-4B7F-A4A0-BDA7E6DC26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8172" y="1679999"/>
            <a:ext cx="9297486" cy="6475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798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5679662-F8B8-4926-9DE9-5B00944743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0F6B66B-4A5F-4E2D-B068-8FA0D55B0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Effect of Biases and Depth on the Stability of Deep Markov Models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D2CDE4A6-781A-4054-B325-F9A0E4F89E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0533" y="1731645"/>
            <a:ext cx="11087544" cy="6497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386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4_PNNL_Option_4">
  <a:themeElements>
    <a:clrScheme name="PNNL">
      <a:dk1>
        <a:srgbClr val="616265"/>
      </a:dk1>
      <a:lt1>
        <a:srgbClr val="FFFFFF"/>
      </a:lt1>
      <a:dk2>
        <a:srgbClr val="D77600"/>
      </a:dk2>
      <a:lt2>
        <a:srgbClr val="B3B3B3"/>
      </a:lt2>
      <a:accent1>
        <a:srgbClr val="A63F1E"/>
      </a:accent1>
      <a:accent2>
        <a:srgbClr val="191C1F"/>
      </a:accent2>
      <a:accent3>
        <a:srgbClr val="F4AA00"/>
      </a:accent3>
      <a:accent4>
        <a:srgbClr val="007836"/>
      </a:accent4>
      <a:accent5>
        <a:srgbClr val="C10435"/>
      </a:accent5>
      <a:accent6>
        <a:srgbClr val="00338E"/>
      </a:accent6>
      <a:hlink>
        <a:srgbClr val="003698"/>
      </a:hlink>
      <a:folHlink>
        <a:srgbClr val="8A0752"/>
      </a:folHlink>
    </a:clrScheme>
    <a:fontScheme name="PNNL_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NNL_Plain.potx" id="{0782FAF7-70BE-4A7B-A9AB-04CE0CD8A8DE}" vid="{2CD97732-1318-4B64-80C1-95496D5ABA22}"/>
    </a:ext>
  </a:extLst>
</a:theme>
</file>

<file path=ppt/theme/theme2.xml><?xml version="1.0" encoding="utf-8"?>
<a:theme xmlns:a="http://schemas.openxmlformats.org/drawingml/2006/main" name="1_PNNL_Option_4">
  <a:themeElements>
    <a:clrScheme name="PNNL">
      <a:dk1>
        <a:srgbClr val="616265"/>
      </a:dk1>
      <a:lt1>
        <a:srgbClr val="FFFFFF"/>
      </a:lt1>
      <a:dk2>
        <a:srgbClr val="D77600"/>
      </a:dk2>
      <a:lt2>
        <a:srgbClr val="B3B3B3"/>
      </a:lt2>
      <a:accent1>
        <a:srgbClr val="A63F1E"/>
      </a:accent1>
      <a:accent2>
        <a:srgbClr val="191C1F"/>
      </a:accent2>
      <a:accent3>
        <a:srgbClr val="F4AA00"/>
      </a:accent3>
      <a:accent4>
        <a:srgbClr val="007836"/>
      </a:accent4>
      <a:accent5>
        <a:srgbClr val="C10435"/>
      </a:accent5>
      <a:accent6>
        <a:srgbClr val="00338E"/>
      </a:accent6>
      <a:hlink>
        <a:srgbClr val="003698"/>
      </a:hlink>
      <a:folHlink>
        <a:srgbClr val="8A0752"/>
      </a:folHlink>
    </a:clrScheme>
    <a:fontScheme name="PNNL_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NNL_Plain.potx" id="{0782FAF7-70BE-4A7B-A9AB-04CE0CD8A8DE}" vid="{2CD97732-1318-4B64-80C1-95496D5ABA22}"/>
    </a:ext>
  </a:extLst>
</a:theme>
</file>

<file path=ppt/theme/theme3.xml><?xml version="1.0" encoding="utf-8"?>
<a:theme xmlns:a="http://schemas.openxmlformats.org/drawingml/2006/main" name="5_PNNL_Option_4">
  <a:themeElements>
    <a:clrScheme name="PNNL">
      <a:dk1>
        <a:srgbClr val="616265"/>
      </a:dk1>
      <a:lt1>
        <a:srgbClr val="FFFFFF"/>
      </a:lt1>
      <a:dk2>
        <a:srgbClr val="D77600"/>
      </a:dk2>
      <a:lt2>
        <a:srgbClr val="B3B3B3"/>
      </a:lt2>
      <a:accent1>
        <a:srgbClr val="A63F1E"/>
      </a:accent1>
      <a:accent2>
        <a:srgbClr val="191C1F"/>
      </a:accent2>
      <a:accent3>
        <a:srgbClr val="F4AA00"/>
      </a:accent3>
      <a:accent4>
        <a:srgbClr val="007836"/>
      </a:accent4>
      <a:accent5>
        <a:srgbClr val="C10435"/>
      </a:accent5>
      <a:accent6>
        <a:srgbClr val="00338E"/>
      </a:accent6>
      <a:hlink>
        <a:srgbClr val="003698"/>
      </a:hlink>
      <a:folHlink>
        <a:srgbClr val="8A0752"/>
      </a:folHlink>
    </a:clrScheme>
    <a:fontScheme name="PNNL_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NNL_Plain.potx" id="{0782FAF7-70BE-4A7B-A9AB-04CE0CD8A8DE}" vid="{2CD97732-1318-4B64-80C1-95496D5ABA22}"/>
    </a:ext>
  </a:extLst>
</a:theme>
</file>

<file path=ppt/theme/theme4.xml><?xml version="1.0" encoding="utf-8"?>
<a:theme xmlns:a="http://schemas.openxmlformats.org/drawingml/2006/main" name="NSD DAC Webinar Template">
  <a:themeElements>
    <a:clrScheme name="PNNL">
      <a:dk1>
        <a:srgbClr val="616265"/>
      </a:dk1>
      <a:lt1>
        <a:srgbClr val="FFFFFF"/>
      </a:lt1>
      <a:dk2>
        <a:srgbClr val="D77600"/>
      </a:dk2>
      <a:lt2>
        <a:srgbClr val="B3B3B3"/>
      </a:lt2>
      <a:accent1>
        <a:srgbClr val="A63F1E"/>
      </a:accent1>
      <a:accent2>
        <a:srgbClr val="191C1F"/>
      </a:accent2>
      <a:accent3>
        <a:srgbClr val="F4AA00"/>
      </a:accent3>
      <a:accent4>
        <a:srgbClr val="007836"/>
      </a:accent4>
      <a:accent5>
        <a:srgbClr val="C10435"/>
      </a:accent5>
      <a:accent6>
        <a:srgbClr val="00338E"/>
      </a:accent6>
      <a:hlink>
        <a:srgbClr val="003698"/>
      </a:hlink>
      <a:folHlink>
        <a:srgbClr val="8A0752"/>
      </a:folHlink>
    </a:clrScheme>
    <a:fontScheme name="PNNL_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NNL_0.potx" id="{41984B9E-C2AA-4916-A1C3-544F5372F179}" vid="{EB976DB7-668F-4FEB-9714-EA8A7BD72214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7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8663C266-509A-4F85-9BA8-C866AABCBDA3}">
  <we:reference id="wa104381063" version="1.0.0.1" store="en-US" storeType="OMEX"/>
  <we:alternateReferences>
    <we:reference id="wa104381063" version="1.0.0.1" store="wa104381063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4C8B40054EF848AB7CE52FA80BFE00" ma:contentTypeVersion="4" ma:contentTypeDescription="Create a new document." ma:contentTypeScope="" ma:versionID="ab9b4bf1b9a02a0c2969bd222db5b30f">
  <xsd:schema xmlns:xsd="http://www.w3.org/2001/XMLSchema" xmlns:xs="http://www.w3.org/2001/XMLSchema" xmlns:p="http://schemas.microsoft.com/office/2006/metadata/properties" xmlns:ns2="6bcdc1a5-1876-4f07-b136-993516c5e5f1" xmlns:ns3="019b3560-083c-404e-bae2-456c3d0dff68" targetNamespace="http://schemas.microsoft.com/office/2006/metadata/properties" ma:root="true" ma:fieldsID="a91c5a200ca210b0c49d6b4535756cf8" ns2:_="" ns3:_="">
    <xsd:import namespace="6bcdc1a5-1876-4f07-b136-993516c5e5f1"/>
    <xsd:import namespace="019b3560-083c-404e-bae2-456c3d0dff6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bcdc1a5-1876-4f07-b136-993516c5e5f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19b3560-083c-404e-bae2-456c3d0dff68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019b3560-083c-404e-bae2-456c3d0dff68">
      <UserInfo>
        <DisplayName>Drgona, Jan</DisplayName>
        <AccountId>31</AccountId>
        <AccountType/>
      </UserInfo>
      <UserInfo>
        <DisplayName>Vrabie, Draguna L</DisplayName>
        <AccountId>40</AccountId>
        <AccountType/>
      </UserInfo>
      <UserInfo>
        <DisplayName>Skomski, Steven E</DisplayName>
        <AccountId>41</AccountId>
        <AccountType/>
      </UserInfo>
      <UserInfo>
        <DisplayName>Vasisht, Soumya</DisplayName>
        <AccountId>42</AccountId>
        <AccountType/>
      </UserInfo>
    </SharedWithUsers>
  </documentManagement>
</p:properties>
</file>

<file path=customXml/itemProps1.xml><?xml version="1.0" encoding="utf-8"?>
<ds:datastoreItem xmlns:ds="http://schemas.openxmlformats.org/officeDocument/2006/customXml" ds:itemID="{34CEA812-A597-4400-BA8A-60DE75ADD75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0FEB3EE-EF99-4CC6-9929-DC461E12A86B}">
  <ds:schemaRefs>
    <ds:schemaRef ds:uri="019b3560-083c-404e-bae2-456c3d0dff68"/>
    <ds:schemaRef ds:uri="6bcdc1a5-1876-4f07-b136-993516c5e5f1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DA3425DA-0536-4CC4-869F-A2BDCA9FC3B9}">
  <ds:schemaRefs>
    <ds:schemaRef ds:uri="http://schemas.microsoft.com/office/infopath/2007/PartnerControls"/>
    <ds:schemaRef ds:uri="http://schemas.openxmlformats.org/package/2006/metadata/core-properties"/>
    <ds:schemaRef ds:uri="http://purl.org/dc/dcmitype/"/>
    <ds:schemaRef ds:uri="http://schemas.microsoft.com/office/2006/documentManagement/types"/>
    <ds:schemaRef ds:uri="6bcdc1a5-1876-4f07-b136-993516c5e5f1"/>
    <ds:schemaRef ds:uri="019b3560-083c-404e-bae2-456c3d0dff68"/>
    <ds:schemaRef ds:uri="http://schemas.microsoft.com/office/2006/metadata/properties"/>
    <ds:schemaRef ds:uri="http://purl.org/dc/elements/1.1/"/>
    <ds:schemaRef ds:uri="http://www.w3.org/XML/1998/namespace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2922</TotalTime>
  <Words>534</Words>
  <Application>Microsoft Office PowerPoint</Application>
  <PresentationFormat>Custom</PresentationFormat>
  <Paragraphs>109</Paragraphs>
  <Slides>14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Arial</vt:lpstr>
      <vt:lpstr>Calibri</vt:lpstr>
      <vt:lpstr>Consolas</vt:lpstr>
      <vt:lpstr>Wingdings</vt:lpstr>
      <vt:lpstr>4_PNNL_Option_4</vt:lpstr>
      <vt:lpstr>1_PNNL_Option_4</vt:lpstr>
      <vt:lpstr>5_PNNL_Option_4</vt:lpstr>
      <vt:lpstr>NSD DAC Webinar Template</vt:lpstr>
      <vt:lpstr>On Stochastic Stability of Deep Markov Models</vt:lpstr>
      <vt:lpstr>Stability Analysis of Deep Markov Models</vt:lpstr>
      <vt:lpstr>Deep Markov Models</vt:lpstr>
      <vt:lpstr>Deep Neural Networks as Piecewise Affine Maps</vt:lpstr>
      <vt:lpstr>Deep Neural Networks as Piecewise Affine Maps</vt:lpstr>
      <vt:lpstr>Local Lipschitz Constants of  Deep Neural Networks</vt:lpstr>
      <vt:lpstr>Stochastic Stability of Deep Markov Models</vt:lpstr>
      <vt:lpstr>Effect of Mean and Variance on Stochastic Stability of Deep Markov Models</vt:lpstr>
      <vt:lpstr>Effect of Biases and Depth on the Stability of Deep Markov Models</vt:lpstr>
      <vt:lpstr>Stability of Activation Functions</vt:lpstr>
      <vt:lpstr>Nonlinearity of Deep Neural Networks with Different Activation Functions</vt:lpstr>
      <vt:lpstr>Practical Stability Constraints for DNN and DMM</vt:lpstr>
      <vt:lpstr>Parametric Stability Constraints for DMMs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Mathematics of Artificial Reasoning in Science (MARS)</dc:title>
  <dc:creator>Gosink, Luke</dc:creator>
  <cp:lastModifiedBy>Drgona, Jan</cp:lastModifiedBy>
  <cp:revision>17</cp:revision>
  <cp:lastPrinted>2019-12-19T20:23:30Z</cp:lastPrinted>
  <dcterms:created xsi:type="dcterms:W3CDTF">2019-06-28T17:44:25Z</dcterms:created>
  <dcterms:modified xsi:type="dcterms:W3CDTF">2022-04-08T19:01:15Z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0x010100EE4C8B40054EF848AB7CE52FA80BFE00</vt:lpwstr>
  </property>
</Properties>
</file>